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270" r:id="rId2"/>
    <p:sldId id="273" r:id="rId3"/>
    <p:sldId id="274" r:id="rId4"/>
    <p:sldId id="298" r:id="rId5"/>
    <p:sldId id="297" r:id="rId6"/>
    <p:sldId id="289" r:id="rId7"/>
    <p:sldId id="291" r:id="rId8"/>
    <p:sldId id="280" r:id="rId9"/>
    <p:sldId id="278" r:id="rId10"/>
    <p:sldId id="279" r:id="rId11"/>
    <p:sldId id="295" r:id="rId12"/>
    <p:sldId id="281" r:id="rId13"/>
    <p:sldId id="282" r:id="rId14"/>
    <p:sldId id="283" r:id="rId15"/>
    <p:sldId id="284" r:id="rId16"/>
    <p:sldId id="285" r:id="rId17"/>
    <p:sldId id="286" r:id="rId18"/>
    <p:sldId id="294" r:id="rId19"/>
    <p:sldId id="287" r:id="rId20"/>
    <p:sldId id="288" r:id="rId21"/>
    <p:sldId id="293" r:id="rId22"/>
  </p:sldIdLst>
  <p:sldSz cx="12192000" cy="6858000"/>
  <p:notesSz cx="6400800" cy="8686800"/>
  <p:defaultTextStyle>
    <a:defPPr>
      <a:defRPr lang="de-CH"/>
    </a:defPPr>
    <a:lvl1pPr algn="l" rtl="0" fontAlgn="base">
      <a:spcBef>
        <a:spcPct val="0"/>
      </a:spcBef>
      <a:spcAft>
        <a:spcPct val="0"/>
      </a:spcAft>
      <a:defRPr sz="1700" kern="1200">
        <a:solidFill>
          <a:schemeClr val="tx1"/>
        </a:solidFill>
        <a:latin typeface="Arial" charset="0"/>
        <a:ea typeface="ＭＳ Ｐゴシック" charset="0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sz="1700" kern="1200">
        <a:solidFill>
          <a:schemeClr val="tx1"/>
        </a:solidFill>
        <a:latin typeface="Arial" charset="0"/>
        <a:ea typeface="ＭＳ Ｐゴシック" charset="0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sz="1700" kern="1200">
        <a:solidFill>
          <a:schemeClr val="tx1"/>
        </a:solidFill>
        <a:latin typeface="Arial" charset="0"/>
        <a:ea typeface="ＭＳ Ｐゴシック" charset="0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sz="1700" kern="1200">
        <a:solidFill>
          <a:schemeClr val="tx1"/>
        </a:solidFill>
        <a:latin typeface="Arial" charset="0"/>
        <a:ea typeface="ＭＳ Ｐゴシック" charset="0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sz="1700" kern="1200">
        <a:solidFill>
          <a:schemeClr val="tx1"/>
        </a:solidFill>
        <a:latin typeface="Arial" charset="0"/>
        <a:ea typeface="ＭＳ Ｐゴシック" charset="0"/>
        <a:cs typeface="Arial" charset="0"/>
      </a:defRPr>
    </a:lvl5pPr>
    <a:lvl6pPr marL="2286000" algn="l" defTabSz="457200" rtl="0" eaLnBrk="1" latinLnBrk="0" hangingPunct="1">
      <a:defRPr sz="1700" kern="1200">
        <a:solidFill>
          <a:schemeClr val="tx1"/>
        </a:solidFill>
        <a:latin typeface="Arial" charset="0"/>
        <a:ea typeface="ＭＳ Ｐゴシック" charset="0"/>
        <a:cs typeface="Arial" charset="0"/>
      </a:defRPr>
    </a:lvl6pPr>
    <a:lvl7pPr marL="2743200" algn="l" defTabSz="457200" rtl="0" eaLnBrk="1" latinLnBrk="0" hangingPunct="1">
      <a:defRPr sz="1700" kern="1200">
        <a:solidFill>
          <a:schemeClr val="tx1"/>
        </a:solidFill>
        <a:latin typeface="Arial" charset="0"/>
        <a:ea typeface="ＭＳ Ｐゴシック" charset="0"/>
        <a:cs typeface="Arial" charset="0"/>
      </a:defRPr>
    </a:lvl7pPr>
    <a:lvl8pPr marL="3200400" algn="l" defTabSz="457200" rtl="0" eaLnBrk="1" latinLnBrk="0" hangingPunct="1">
      <a:defRPr sz="1700" kern="1200">
        <a:solidFill>
          <a:schemeClr val="tx1"/>
        </a:solidFill>
        <a:latin typeface="Arial" charset="0"/>
        <a:ea typeface="ＭＳ Ｐゴシック" charset="0"/>
        <a:cs typeface="Arial" charset="0"/>
      </a:defRPr>
    </a:lvl8pPr>
    <a:lvl9pPr marL="3657600" algn="l" defTabSz="457200" rtl="0" eaLnBrk="1" latinLnBrk="0" hangingPunct="1">
      <a:defRPr sz="1700" kern="1200">
        <a:solidFill>
          <a:schemeClr val="tx1"/>
        </a:solidFill>
        <a:latin typeface="Arial" charset="0"/>
        <a:ea typeface="ＭＳ Ｐゴシック" charset="0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709" userDrawn="1">
          <p15:clr>
            <a:srgbClr val="A4A3A4"/>
          </p15:clr>
        </p15:guide>
        <p15:guide id="2" orient="horz" pos="1389" userDrawn="1">
          <p15:clr>
            <a:srgbClr val="A4A3A4"/>
          </p15:clr>
        </p15:guide>
        <p15:guide id="3" orient="horz" pos="3838" userDrawn="1">
          <p15:clr>
            <a:srgbClr val="A4A3A4"/>
          </p15:clr>
        </p15:guide>
        <p15:guide id="5" pos="3840" userDrawn="1">
          <p15:clr>
            <a:srgbClr val="A4A3A4"/>
          </p15:clr>
        </p15:guide>
        <p15:guide id="6" pos="3727" userDrawn="1">
          <p15:clr>
            <a:srgbClr val="A4A3A4"/>
          </p15:clr>
        </p15:guide>
        <p15:guide id="7" pos="3953" userDrawn="1">
          <p15:clr>
            <a:srgbClr val="A4A3A4"/>
          </p15:clr>
        </p15:guide>
        <p15:guide id="8" pos="4861" userDrawn="1">
          <p15:clr>
            <a:srgbClr val="A4A3A4"/>
          </p15:clr>
        </p15:guide>
        <p15:guide id="9" pos="5065" userDrawn="1">
          <p15:clr>
            <a:srgbClr val="A4A3A4"/>
          </p15:clr>
        </p15:guide>
        <p15:guide id="10" pos="7106" userDrawn="1">
          <p15:clr>
            <a:srgbClr val="A4A3A4"/>
          </p15:clr>
        </p15:guide>
        <p15:guide id="11" pos="2819" userDrawn="1">
          <p15:clr>
            <a:srgbClr val="A4A3A4"/>
          </p15:clr>
        </p15:guide>
        <p15:guide id="12" pos="2615" userDrawn="1">
          <p15:clr>
            <a:srgbClr val="A4A3A4"/>
          </p15:clr>
        </p15:guide>
        <p15:guide id="13" pos="574" userDrawn="1">
          <p15:clr>
            <a:srgbClr val="A4A3A4"/>
          </p15:clr>
        </p15:guide>
        <p15:guide id="14" orient="horz" pos="799" userDrawn="1">
          <p15:clr>
            <a:srgbClr val="A4A3A4"/>
          </p15:clr>
        </p15:guide>
        <p15:guide id="15" orient="horz" pos="411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3AD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B8C26E9-5C4A-428C-A8E8-401D05876AFF}" v="38" dt="2025-04-02T21:43:25.520"/>
    <p1510:client id="{E2C75911-DBA4-4E62-965C-AF22C2ACA3DB}" v="129" dt="2025-04-02T21:50:19.58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432" autoAdjust="0"/>
    <p:restoredTop sz="94649" autoAdjust="0"/>
  </p:normalViewPr>
  <p:slideViewPr>
    <p:cSldViewPr snapToObjects="1">
      <p:cViewPr>
        <p:scale>
          <a:sx n="69" d="100"/>
          <a:sy n="69" d="100"/>
        </p:scale>
        <p:origin x="508" y="68"/>
      </p:cViewPr>
      <p:guideLst>
        <p:guide orient="horz" pos="709"/>
        <p:guide orient="horz" pos="1389"/>
        <p:guide orient="horz" pos="3838"/>
        <p:guide pos="3840"/>
        <p:guide pos="3727"/>
        <p:guide pos="3953"/>
        <p:guide pos="4861"/>
        <p:guide pos="5065"/>
        <p:guide pos="7106"/>
        <p:guide pos="2819"/>
        <p:guide pos="2615"/>
        <p:guide pos="574"/>
        <p:guide orient="horz" pos="799"/>
        <p:guide orient="horz" pos="411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Objects="1">
      <p:cViewPr varScale="1">
        <p:scale>
          <a:sx n="129" d="100"/>
          <a:sy n="129" d="100"/>
        </p:scale>
        <p:origin x="504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el Meier" userId="e9c0cad6c274b452" providerId="LiveId" clId="{7B8C26E9-5C4A-428C-A8E8-401D05876AFF}"/>
    <pc:docChg chg="undo custSel addSld modSld">
      <pc:chgData name="Joel Meier" userId="e9c0cad6c274b452" providerId="LiveId" clId="{7B8C26E9-5C4A-428C-A8E8-401D05876AFF}" dt="2025-04-03T08:28:23.258" v="283" actId="20577"/>
      <pc:docMkLst>
        <pc:docMk/>
      </pc:docMkLst>
      <pc:sldChg chg="modSp mod">
        <pc:chgData name="Joel Meier" userId="e9c0cad6c274b452" providerId="LiveId" clId="{7B8C26E9-5C4A-428C-A8E8-401D05876AFF}" dt="2025-04-03T08:28:23.258" v="283" actId="20577"/>
        <pc:sldMkLst>
          <pc:docMk/>
          <pc:sldMk cId="3565491165" sldId="270"/>
        </pc:sldMkLst>
        <pc:spChg chg="mod">
          <ac:chgData name="Joel Meier" userId="e9c0cad6c274b452" providerId="LiveId" clId="{7B8C26E9-5C4A-428C-A8E8-401D05876AFF}" dt="2025-04-03T08:28:23.258" v="283" actId="20577"/>
          <ac:spMkLst>
            <pc:docMk/>
            <pc:sldMk cId="3565491165" sldId="270"/>
            <ac:spMk id="3" creationId="{9EF5A8E7-9221-76EB-1BC2-990830E07F6D}"/>
          </ac:spMkLst>
        </pc:spChg>
      </pc:sldChg>
      <pc:sldChg chg="modSp mod">
        <pc:chgData name="Joel Meier" userId="e9c0cad6c274b452" providerId="LiveId" clId="{7B8C26E9-5C4A-428C-A8E8-401D05876AFF}" dt="2025-04-02T21:43:25.520" v="123" actId="20577"/>
        <pc:sldMkLst>
          <pc:docMk/>
          <pc:sldMk cId="1566075193" sldId="273"/>
        </pc:sldMkLst>
        <pc:spChg chg="mod">
          <ac:chgData name="Joel Meier" userId="e9c0cad6c274b452" providerId="LiveId" clId="{7B8C26E9-5C4A-428C-A8E8-401D05876AFF}" dt="2025-04-02T21:43:25.520" v="123" actId="20577"/>
          <ac:spMkLst>
            <pc:docMk/>
            <pc:sldMk cId="1566075193" sldId="273"/>
            <ac:spMk id="3" creationId="{31EA10B7-C3D7-1D20-455D-16051B1CF823}"/>
          </ac:spMkLst>
        </pc:spChg>
      </pc:sldChg>
      <pc:sldChg chg="modSp mod">
        <pc:chgData name="Joel Meier" userId="e9c0cad6c274b452" providerId="LiveId" clId="{7B8C26E9-5C4A-428C-A8E8-401D05876AFF}" dt="2025-03-27T13:11:51.146" v="83" actId="20577"/>
        <pc:sldMkLst>
          <pc:docMk/>
          <pc:sldMk cId="1664705030" sldId="274"/>
        </pc:sldMkLst>
        <pc:spChg chg="mod">
          <ac:chgData name="Joel Meier" userId="e9c0cad6c274b452" providerId="LiveId" clId="{7B8C26E9-5C4A-428C-A8E8-401D05876AFF}" dt="2025-03-27T13:11:51.146" v="83" actId="20577"/>
          <ac:spMkLst>
            <pc:docMk/>
            <pc:sldMk cId="1664705030" sldId="274"/>
            <ac:spMk id="17" creationId="{685BEE92-7210-B5F8-B886-36CDC15F7B0D}"/>
          </ac:spMkLst>
        </pc:spChg>
      </pc:sldChg>
      <pc:sldChg chg="addSp delSp modSp mod modClrScheme chgLayout">
        <pc:chgData name="Joel Meier" userId="e9c0cad6c274b452" providerId="LiveId" clId="{7B8C26E9-5C4A-428C-A8E8-401D05876AFF}" dt="2025-04-03T06:59:36.481" v="248" actId="700"/>
        <pc:sldMkLst>
          <pc:docMk/>
          <pc:sldMk cId="3663394554" sldId="285"/>
        </pc:sldMkLst>
        <pc:spChg chg="mod ord">
          <ac:chgData name="Joel Meier" userId="e9c0cad6c274b452" providerId="LiveId" clId="{7B8C26E9-5C4A-428C-A8E8-401D05876AFF}" dt="2025-04-03T06:59:36.481" v="248" actId="700"/>
          <ac:spMkLst>
            <pc:docMk/>
            <pc:sldMk cId="3663394554" sldId="285"/>
            <ac:spMk id="2" creationId="{C8B7200D-ACE2-2916-CB5A-214DAD62C7BC}"/>
          </ac:spMkLst>
        </pc:spChg>
        <pc:spChg chg="del mod">
          <ac:chgData name="Joel Meier" userId="e9c0cad6c274b452" providerId="LiveId" clId="{7B8C26E9-5C4A-428C-A8E8-401D05876AFF}" dt="2025-04-03T06:59:19.770" v="246" actId="21"/>
          <ac:spMkLst>
            <pc:docMk/>
            <pc:sldMk cId="3663394554" sldId="285"/>
            <ac:spMk id="3" creationId="{D5BBAA5E-A465-B123-B35D-57E08F6A7981}"/>
          </ac:spMkLst>
        </pc:spChg>
        <pc:spChg chg="mod ord">
          <ac:chgData name="Joel Meier" userId="e9c0cad6c274b452" providerId="LiveId" clId="{7B8C26E9-5C4A-428C-A8E8-401D05876AFF}" dt="2025-04-03T06:59:36.481" v="248" actId="700"/>
          <ac:spMkLst>
            <pc:docMk/>
            <pc:sldMk cId="3663394554" sldId="285"/>
            <ac:spMk id="4" creationId="{55BE070E-9C2F-6A27-0678-8DD7F7ED2582}"/>
          </ac:spMkLst>
        </pc:spChg>
        <pc:spChg chg="mod ord">
          <ac:chgData name="Joel Meier" userId="e9c0cad6c274b452" providerId="LiveId" clId="{7B8C26E9-5C4A-428C-A8E8-401D05876AFF}" dt="2025-04-03T06:59:36.481" v="248" actId="700"/>
          <ac:spMkLst>
            <pc:docMk/>
            <pc:sldMk cId="3663394554" sldId="285"/>
            <ac:spMk id="5" creationId="{C6D2C013-ABB0-DF93-D7EA-FC168AB77F4F}"/>
          </ac:spMkLst>
        </pc:spChg>
        <pc:spChg chg="mod ord">
          <ac:chgData name="Joel Meier" userId="e9c0cad6c274b452" providerId="LiveId" clId="{7B8C26E9-5C4A-428C-A8E8-401D05876AFF}" dt="2025-04-03T06:59:36.481" v="248" actId="700"/>
          <ac:spMkLst>
            <pc:docMk/>
            <pc:sldMk cId="3663394554" sldId="285"/>
            <ac:spMk id="6" creationId="{F8974455-AEAB-B455-C671-72501E230F72}"/>
          </ac:spMkLst>
        </pc:spChg>
        <pc:spChg chg="add del mod">
          <ac:chgData name="Joel Meier" userId="e9c0cad6c274b452" providerId="LiveId" clId="{7B8C26E9-5C4A-428C-A8E8-401D05876AFF}" dt="2025-04-03T06:59:04.255" v="226" actId="478"/>
          <ac:spMkLst>
            <pc:docMk/>
            <pc:sldMk cId="3663394554" sldId="285"/>
            <ac:spMk id="9" creationId="{153A177B-5607-42D8-4C58-90BF04244CC2}"/>
          </ac:spMkLst>
        </pc:spChg>
        <pc:spChg chg="add del mod">
          <ac:chgData name="Joel Meier" userId="e9c0cad6c274b452" providerId="LiveId" clId="{7B8C26E9-5C4A-428C-A8E8-401D05876AFF}" dt="2025-04-03T06:59:36.481" v="248" actId="700"/>
          <ac:spMkLst>
            <pc:docMk/>
            <pc:sldMk cId="3663394554" sldId="285"/>
            <ac:spMk id="11" creationId="{F4F9015B-324E-A5F8-A2B3-51AD6F145417}"/>
          </ac:spMkLst>
        </pc:spChg>
        <pc:spChg chg="mod ord">
          <ac:chgData name="Joel Meier" userId="e9c0cad6c274b452" providerId="LiveId" clId="{7B8C26E9-5C4A-428C-A8E8-401D05876AFF}" dt="2025-04-03T06:59:36.481" v="248" actId="700"/>
          <ac:spMkLst>
            <pc:docMk/>
            <pc:sldMk cId="3663394554" sldId="285"/>
            <ac:spMk id="18" creationId="{6F1EC470-8224-96FC-7AEC-D0908AE6346E}"/>
          </ac:spMkLst>
        </pc:spChg>
        <pc:graphicFrameChg chg="add del">
          <ac:chgData name="Joel Meier" userId="e9c0cad6c274b452" providerId="LiveId" clId="{7B8C26E9-5C4A-428C-A8E8-401D05876AFF}" dt="2025-04-03T06:59:28.363" v="247" actId="478"/>
          <ac:graphicFrameMkLst>
            <pc:docMk/>
            <pc:sldMk cId="3663394554" sldId="285"/>
            <ac:graphicFrameMk id="8" creationId="{36FB67DF-6B44-C4AC-40B8-49DFAE82285E}"/>
          </ac:graphicFrameMkLst>
        </pc:graphicFrameChg>
      </pc:sldChg>
      <pc:sldChg chg="modSp mod">
        <pc:chgData name="Joel Meier" userId="e9c0cad6c274b452" providerId="LiveId" clId="{7B8C26E9-5C4A-428C-A8E8-401D05876AFF}" dt="2025-04-03T07:00:00.461" v="250" actId="20577"/>
        <pc:sldMkLst>
          <pc:docMk/>
          <pc:sldMk cId="4078323800" sldId="286"/>
        </pc:sldMkLst>
        <pc:spChg chg="mod">
          <ac:chgData name="Joel Meier" userId="e9c0cad6c274b452" providerId="LiveId" clId="{7B8C26E9-5C4A-428C-A8E8-401D05876AFF}" dt="2025-04-03T07:00:00.461" v="250" actId="20577"/>
          <ac:spMkLst>
            <pc:docMk/>
            <pc:sldMk cId="4078323800" sldId="286"/>
            <ac:spMk id="3" creationId="{70E3E153-0807-C5AC-F8C0-67DADB673FB7}"/>
          </ac:spMkLst>
        </pc:spChg>
      </pc:sldChg>
      <pc:sldChg chg="modSp mod">
        <pc:chgData name="Joel Meier" userId="e9c0cad6c274b452" providerId="LiveId" clId="{7B8C26E9-5C4A-428C-A8E8-401D05876AFF}" dt="2025-04-03T07:00:17.612" v="252" actId="1076"/>
        <pc:sldMkLst>
          <pc:docMk/>
          <pc:sldMk cId="2558543951" sldId="287"/>
        </pc:sldMkLst>
        <pc:picChg chg="mod">
          <ac:chgData name="Joel Meier" userId="e9c0cad6c274b452" providerId="LiveId" clId="{7B8C26E9-5C4A-428C-A8E8-401D05876AFF}" dt="2025-04-03T07:00:17.612" v="252" actId="1076"/>
          <ac:picMkLst>
            <pc:docMk/>
            <pc:sldMk cId="2558543951" sldId="287"/>
            <ac:picMk id="7" creationId="{FA9630DF-3A64-67F7-F1DB-ADC855E812C9}"/>
          </ac:picMkLst>
        </pc:picChg>
      </pc:sldChg>
      <pc:sldChg chg="modSp mod">
        <pc:chgData name="Joel Meier" userId="e9c0cad6c274b452" providerId="LiveId" clId="{7B8C26E9-5C4A-428C-A8E8-401D05876AFF}" dt="2025-04-03T06:18:21.367" v="159"/>
        <pc:sldMkLst>
          <pc:docMk/>
          <pc:sldMk cId="2462002168" sldId="289"/>
        </pc:sldMkLst>
        <pc:spChg chg="mod">
          <ac:chgData name="Joel Meier" userId="e9c0cad6c274b452" providerId="LiveId" clId="{7B8C26E9-5C4A-428C-A8E8-401D05876AFF}" dt="2025-04-03T06:18:21.367" v="159"/>
          <ac:spMkLst>
            <pc:docMk/>
            <pc:sldMk cId="2462002168" sldId="289"/>
            <ac:spMk id="13" creationId="{ED97B204-3954-A0E3-E20D-A215526F705B}"/>
          </ac:spMkLst>
        </pc:spChg>
      </pc:sldChg>
      <pc:sldChg chg="modSp mod">
        <pc:chgData name="Joel Meier" userId="e9c0cad6c274b452" providerId="LiveId" clId="{7B8C26E9-5C4A-428C-A8E8-401D05876AFF}" dt="2025-04-03T07:00:08.230" v="251" actId="20577"/>
        <pc:sldMkLst>
          <pc:docMk/>
          <pc:sldMk cId="974423061" sldId="294"/>
        </pc:sldMkLst>
        <pc:spChg chg="mod">
          <ac:chgData name="Joel Meier" userId="e9c0cad6c274b452" providerId="LiveId" clId="{7B8C26E9-5C4A-428C-A8E8-401D05876AFF}" dt="2025-04-03T07:00:08.230" v="251" actId="20577"/>
          <ac:spMkLst>
            <pc:docMk/>
            <pc:sldMk cId="974423061" sldId="294"/>
            <ac:spMk id="3" creationId="{10F481D5-1C33-3A3E-2AB1-C2809F3DAB54}"/>
          </ac:spMkLst>
        </pc:spChg>
      </pc:sldChg>
      <pc:sldChg chg="addSp modSp add mod">
        <pc:chgData name="Joel Meier" userId="e9c0cad6c274b452" providerId="LiveId" clId="{7B8C26E9-5C4A-428C-A8E8-401D05876AFF}" dt="2025-04-02T21:43:02.364" v="118" actId="1076"/>
        <pc:sldMkLst>
          <pc:docMk/>
          <pc:sldMk cId="1360313537" sldId="295"/>
        </pc:sldMkLst>
        <pc:spChg chg="mod">
          <ac:chgData name="Joel Meier" userId="e9c0cad6c274b452" providerId="LiveId" clId="{7B8C26E9-5C4A-428C-A8E8-401D05876AFF}" dt="2025-04-02T21:42:49.016" v="116" actId="1076"/>
          <ac:spMkLst>
            <pc:docMk/>
            <pc:sldMk cId="1360313537" sldId="295"/>
            <ac:spMk id="7" creationId="{5B4623E4-2D20-334A-7787-2C10881D4048}"/>
          </ac:spMkLst>
        </pc:spChg>
        <pc:spChg chg="add mod">
          <ac:chgData name="Joel Meier" userId="e9c0cad6c274b452" providerId="LiveId" clId="{7B8C26E9-5C4A-428C-A8E8-401D05876AFF}" dt="2025-04-02T21:43:02.364" v="118" actId="1076"/>
          <ac:spMkLst>
            <pc:docMk/>
            <pc:sldMk cId="1360313537" sldId="295"/>
            <ac:spMk id="11" creationId="{1ACA2F55-DF24-E5A2-FA6E-7B1BFFA20A74}"/>
          </ac:spMkLst>
        </pc:spChg>
        <pc:picChg chg="mod">
          <ac:chgData name="Joel Meier" userId="e9c0cad6c274b452" providerId="LiveId" clId="{7B8C26E9-5C4A-428C-A8E8-401D05876AFF}" dt="2025-04-02T21:42:40.200" v="115" actId="1076"/>
          <ac:picMkLst>
            <pc:docMk/>
            <pc:sldMk cId="1360313537" sldId="295"/>
            <ac:picMk id="8" creationId="{AC11F818-4CDE-172A-DF32-9F599C63032E}"/>
          </ac:picMkLst>
        </pc:picChg>
        <pc:picChg chg="add mod">
          <ac:chgData name="Joel Meier" userId="e9c0cad6c274b452" providerId="LiveId" clId="{7B8C26E9-5C4A-428C-A8E8-401D05876AFF}" dt="2025-04-02T21:42:56.684" v="117" actId="1076"/>
          <ac:picMkLst>
            <pc:docMk/>
            <pc:sldMk cId="1360313537" sldId="295"/>
            <ac:picMk id="9" creationId="{DEB95E94-2BBC-B690-63E6-BCB8E3A142AC}"/>
          </ac:picMkLst>
        </pc:picChg>
      </pc:sldChg>
    </pc:docChg>
  </pc:docChgLst>
  <pc:docChgLst>
    <pc:chgData name="Joel Meier" userId="e9c0cad6c274b452" providerId="LiveId" clId="{E2C75911-DBA4-4E62-965C-AF22C2ACA3DB}"/>
    <pc:docChg chg="undo custSel addSld delSld modSld sldOrd modMainMaster">
      <pc:chgData name="Joel Meier" userId="e9c0cad6c274b452" providerId="LiveId" clId="{E2C75911-DBA4-4E62-965C-AF22C2ACA3DB}" dt="2025-04-02T21:50:19.584" v="4952" actId="20577"/>
      <pc:docMkLst>
        <pc:docMk/>
      </pc:docMkLst>
      <pc:sldChg chg="del">
        <pc:chgData name="Joel Meier" userId="e9c0cad6c274b452" providerId="LiveId" clId="{E2C75911-DBA4-4E62-965C-AF22C2ACA3DB}" dt="2025-03-25T09:35:48.381" v="72" actId="47"/>
        <pc:sldMkLst>
          <pc:docMk/>
          <pc:sldMk cId="0" sldId="256"/>
        </pc:sldMkLst>
      </pc:sldChg>
      <pc:sldChg chg="del">
        <pc:chgData name="Joel Meier" userId="e9c0cad6c274b452" providerId="LiveId" clId="{E2C75911-DBA4-4E62-965C-AF22C2ACA3DB}" dt="2025-03-25T09:43:15.765" v="147" actId="47"/>
        <pc:sldMkLst>
          <pc:docMk/>
          <pc:sldMk cId="0" sldId="257"/>
        </pc:sldMkLst>
      </pc:sldChg>
      <pc:sldChg chg="del">
        <pc:chgData name="Joel Meier" userId="e9c0cad6c274b452" providerId="LiveId" clId="{E2C75911-DBA4-4E62-965C-AF22C2ACA3DB}" dt="2025-03-25T09:35:51.917" v="73" actId="47"/>
        <pc:sldMkLst>
          <pc:docMk/>
          <pc:sldMk cId="0" sldId="258"/>
        </pc:sldMkLst>
      </pc:sldChg>
      <pc:sldChg chg="del">
        <pc:chgData name="Joel Meier" userId="e9c0cad6c274b452" providerId="LiveId" clId="{E2C75911-DBA4-4E62-965C-AF22C2ACA3DB}" dt="2025-03-25T09:35:52.715" v="75" actId="47"/>
        <pc:sldMkLst>
          <pc:docMk/>
          <pc:sldMk cId="717608631" sldId="264"/>
        </pc:sldMkLst>
      </pc:sldChg>
      <pc:sldChg chg="del">
        <pc:chgData name="Joel Meier" userId="e9c0cad6c274b452" providerId="LiveId" clId="{E2C75911-DBA4-4E62-965C-AF22C2ACA3DB}" dt="2025-03-25T14:31:23.895" v="2754" actId="47"/>
        <pc:sldMkLst>
          <pc:docMk/>
          <pc:sldMk cId="1404933780" sldId="265"/>
        </pc:sldMkLst>
      </pc:sldChg>
      <pc:sldChg chg="del">
        <pc:chgData name="Joel Meier" userId="e9c0cad6c274b452" providerId="LiveId" clId="{E2C75911-DBA4-4E62-965C-AF22C2ACA3DB}" dt="2025-03-25T09:35:53.290" v="76" actId="47"/>
        <pc:sldMkLst>
          <pc:docMk/>
          <pc:sldMk cId="3029490816" sldId="266"/>
        </pc:sldMkLst>
      </pc:sldChg>
      <pc:sldChg chg="del">
        <pc:chgData name="Joel Meier" userId="e9c0cad6c274b452" providerId="LiveId" clId="{E2C75911-DBA4-4E62-965C-AF22C2ACA3DB}" dt="2025-03-25T09:35:52.265" v="74" actId="47"/>
        <pc:sldMkLst>
          <pc:docMk/>
          <pc:sldMk cId="4190963293" sldId="267"/>
        </pc:sldMkLst>
      </pc:sldChg>
      <pc:sldChg chg="del">
        <pc:chgData name="Joel Meier" userId="e9c0cad6c274b452" providerId="LiveId" clId="{E2C75911-DBA4-4E62-965C-AF22C2ACA3DB}" dt="2025-03-25T09:35:54.734" v="77" actId="47"/>
        <pc:sldMkLst>
          <pc:docMk/>
          <pc:sldMk cId="4084558006" sldId="268"/>
        </pc:sldMkLst>
      </pc:sldChg>
      <pc:sldChg chg="new del">
        <pc:chgData name="Joel Meier" userId="e9c0cad6c274b452" providerId="LiveId" clId="{E2C75911-DBA4-4E62-965C-AF22C2ACA3DB}" dt="2025-03-25T09:41:58.958" v="87" actId="47"/>
        <pc:sldMkLst>
          <pc:docMk/>
          <pc:sldMk cId="1767876882" sldId="269"/>
        </pc:sldMkLst>
      </pc:sldChg>
      <pc:sldChg chg="new del">
        <pc:chgData name="Joel Meier" userId="e9c0cad6c274b452" providerId="LiveId" clId="{E2C75911-DBA4-4E62-965C-AF22C2ACA3DB}" dt="2025-03-25T09:41:51.466" v="83" actId="47"/>
        <pc:sldMkLst>
          <pc:docMk/>
          <pc:sldMk cId="933029808" sldId="270"/>
        </pc:sldMkLst>
      </pc:sldChg>
      <pc:sldChg chg="modSp new mod ord">
        <pc:chgData name="Joel Meier" userId="e9c0cad6c274b452" providerId="LiveId" clId="{E2C75911-DBA4-4E62-965C-AF22C2ACA3DB}" dt="2025-03-25T10:20:44.515" v="546" actId="790"/>
        <pc:sldMkLst>
          <pc:docMk/>
          <pc:sldMk cId="3565491165" sldId="270"/>
        </pc:sldMkLst>
        <pc:spChg chg="mod">
          <ac:chgData name="Joel Meier" userId="e9c0cad6c274b452" providerId="LiveId" clId="{E2C75911-DBA4-4E62-965C-AF22C2ACA3DB}" dt="2025-03-25T10:20:44.515" v="546" actId="790"/>
          <ac:spMkLst>
            <pc:docMk/>
            <pc:sldMk cId="3565491165" sldId="270"/>
            <ac:spMk id="2" creationId="{0EE2A725-9B10-A3E5-E489-9C846545D6A0}"/>
          </ac:spMkLst>
        </pc:spChg>
        <pc:spChg chg="mod">
          <ac:chgData name="Joel Meier" userId="e9c0cad6c274b452" providerId="LiveId" clId="{E2C75911-DBA4-4E62-965C-AF22C2ACA3DB}" dt="2025-03-25T10:20:44.515" v="546" actId="790"/>
          <ac:spMkLst>
            <pc:docMk/>
            <pc:sldMk cId="3565491165" sldId="270"/>
            <ac:spMk id="3" creationId="{9EF5A8E7-9221-76EB-1BC2-990830E07F6D}"/>
          </ac:spMkLst>
        </pc:spChg>
        <pc:spChg chg="mod">
          <ac:chgData name="Joel Meier" userId="e9c0cad6c274b452" providerId="LiveId" clId="{E2C75911-DBA4-4E62-965C-AF22C2ACA3DB}" dt="2025-03-25T10:20:44.515" v="546" actId="790"/>
          <ac:spMkLst>
            <pc:docMk/>
            <pc:sldMk cId="3565491165" sldId="270"/>
            <ac:spMk id="4" creationId="{541C1B45-7B92-01D7-E1C4-BB444A96F0ED}"/>
          </ac:spMkLst>
        </pc:spChg>
        <pc:spChg chg="mod">
          <ac:chgData name="Joel Meier" userId="e9c0cad6c274b452" providerId="LiveId" clId="{E2C75911-DBA4-4E62-965C-AF22C2ACA3DB}" dt="2025-03-25T10:20:44.515" v="546" actId="790"/>
          <ac:spMkLst>
            <pc:docMk/>
            <pc:sldMk cId="3565491165" sldId="270"/>
            <ac:spMk id="5" creationId="{C0996CA4-DDC2-C41E-4CFD-AE24956773EC}"/>
          </ac:spMkLst>
        </pc:spChg>
        <pc:spChg chg="mod">
          <ac:chgData name="Joel Meier" userId="e9c0cad6c274b452" providerId="LiveId" clId="{E2C75911-DBA4-4E62-965C-AF22C2ACA3DB}" dt="2025-03-25T10:20:44.515" v="546" actId="790"/>
          <ac:spMkLst>
            <pc:docMk/>
            <pc:sldMk cId="3565491165" sldId="270"/>
            <ac:spMk id="6" creationId="{0F5A4B67-6C7E-2649-313A-0DAB68E86672}"/>
          </ac:spMkLst>
        </pc:spChg>
      </pc:sldChg>
      <pc:sldChg chg="modSp new del mod ord">
        <pc:chgData name="Joel Meier" userId="e9c0cad6c274b452" providerId="LiveId" clId="{E2C75911-DBA4-4E62-965C-AF22C2ACA3DB}" dt="2025-03-25T09:49:43.710" v="300" actId="47"/>
        <pc:sldMkLst>
          <pc:docMk/>
          <pc:sldMk cId="3566042760" sldId="271"/>
        </pc:sldMkLst>
      </pc:sldChg>
      <pc:sldChg chg="add del">
        <pc:chgData name="Joel Meier" userId="e9c0cad6c274b452" providerId="LiveId" clId="{E2C75911-DBA4-4E62-965C-AF22C2ACA3DB}" dt="2025-03-25T09:49:46.632" v="301" actId="47"/>
        <pc:sldMkLst>
          <pc:docMk/>
          <pc:sldMk cId="2137725815" sldId="272"/>
        </pc:sldMkLst>
      </pc:sldChg>
      <pc:sldChg chg="modSp new mod ord">
        <pc:chgData name="Joel Meier" userId="e9c0cad6c274b452" providerId="LiveId" clId="{E2C75911-DBA4-4E62-965C-AF22C2ACA3DB}" dt="2025-04-01T13:26:30.298" v="4801" actId="20577"/>
        <pc:sldMkLst>
          <pc:docMk/>
          <pc:sldMk cId="1566075193" sldId="273"/>
        </pc:sldMkLst>
        <pc:spChg chg="mod">
          <ac:chgData name="Joel Meier" userId="e9c0cad6c274b452" providerId="LiveId" clId="{E2C75911-DBA4-4E62-965C-AF22C2ACA3DB}" dt="2025-03-25T09:49:42.317" v="299" actId="20577"/>
          <ac:spMkLst>
            <pc:docMk/>
            <pc:sldMk cId="1566075193" sldId="273"/>
            <ac:spMk id="2" creationId="{0B64C458-E8E3-508E-737A-25728B25AB2C}"/>
          </ac:spMkLst>
        </pc:spChg>
        <pc:spChg chg="mod">
          <ac:chgData name="Joel Meier" userId="e9c0cad6c274b452" providerId="LiveId" clId="{E2C75911-DBA4-4E62-965C-AF22C2ACA3DB}" dt="2025-04-01T13:26:30.298" v="4801" actId="20577"/>
          <ac:spMkLst>
            <pc:docMk/>
            <pc:sldMk cId="1566075193" sldId="273"/>
            <ac:spMk id="3" creationId="{31EA10B7-C3D7-1D20-455D-16051B1CF823}"/>
          </ac:spMkLst>
        </pc:spChg>
      </pc:sldChg>
      <pc:sldChg chg="modSp add del mod">
        <pc:chgData name="Joel Meier" userId="e9c0cad6c274b452" providerId="LiveId" clId="{E2C75911-DBA4-4E62-965C-AF22C2ACA3DB}" dt="2025-03-25T09:49:07.383" v="288" actId="47"/>
        <pc:sldMkLst>
          <pc:docMk/>
          <pc:sldMk cId="3581024100" sldId="273"/>
        </pc:sldMkLst>
      </pc:sldChg>
      <pc:sldChg chg="addSp delSp modSp add mod ord modClrScheme chgLayout">
        <pc:chgData name="Joel Meier" userId="e9c0cad6c274b452" providerId="LiveId" clId="{E2C75911-DBA4-4E62-965C-AF22C2ACA3DB}" dt="2025-04-02T21:50:19.584" v="4952" actId="20577"/>
        <pc:sldMkLst>
          <pc:docMk/>
          <pc:sldMk cId="1664705030" sldId="274"/>
        </pc:sldMkLst>
        <pc:spChg chg="mod">
          <ac:chgData name="Joel Meier" userId="e9c0cad6c274b452" providerId="LiveId" clId="{E2C75911-DBA4-4E62-965C-AF22C2ACA3DB}" dt="2025-03-25T10:10:31.304" v="366" actId="20577"/>
          <ac:spMkLst>
            <pc:docMk/>
            <pc:sldMk cId="1664705030" sldId="274"/>
            <ac:spMk id="2" creationId="{68E19123-5155-3322-4D47-E690C839198C}"/>
          </ac:spMkLst>
        </pc:spChg>
        <pc:spChg chg="add mod">
          <ac:chgData name="Joel Meier" userId="e9c0cad6c274b452" providerId="LiveId" clId="{E2C75911-DBA4-4E62-965C-AF22C2ACA3DB}" dt="2025-04-01T13:19:34.547" v="4701" actId="404"/>
          <ac:spMkLst>
            <pc:docMk/>
            <pc:sldMk cId="1664705030" sldId="274"/>
            <ac:spMk id="3" creationId="{2528A7BD-867C-257F-9049-353233E7D563}"/>
          </ac:spMkLst>
        </pc:spChg>
        <pc:spChg chg="mod">
          <ac:chgData name="Joel Meier" userId="e9c0cad6c274b452" providerId="LiveId" clId="{E2C75911-DBA4-4E62-965C-AF22C2ACA3DB}" dt="2025-03-25T10:03:07.996" v="350" actId="26606"/>
          <ac:spMkLst>
            <pc:docMk/>
            <pc:sldMk cId="1664705030" sldId="274"/>
            <ac:spMk id="4" creationId="{0203F3E7-C918-2AC4-10E1-7A25B3373617}"/>
          </ac:spMkLst>
        </pc:spChg>
        <pc:spChg chg="mod">
          <ac:chgData name="Joel Meier" userId="e9c0cad6c274b452" providerId="LiveId" clId="{E2C75911-DBA4-4E62-965C-AF22C2ACA3DB}" dt="2025-03-25T10:03:07.996" v="350" actId="26606"/>
          <ac:spMkLst>
            <pc:docMk/>
            <pc:sldMk cId="1664705030" sldId="274"/>
            <ac:spMk id="5" creationId="{598FFB08-5891-B82F-C097-89303F87BED7}"/>
          </ac:spMkLst>
        </pc:spChg>
        <pc:spChg chg="mod">
          <ac:chgData name="Joel Meier" userId="e9c0cad6c274b452" providerId="LiveId" clId="{E2C75911-DBA4-4E62-965C-AF22C2ACA3DB}" dt="2025-03-25T10:03:07.996" v="350" actId="26606"/>
          <ac:spMkLst>
            <pc:docMk/>
            <pc:sldMk cId="1664705030" sldId="274"/>
            <ac:spMk id="6" creationId="{D7C91F29-CD04-A433-7065-3469638DCB56}"/>
          </ac:spMkLst>
        </pc:spChg>
        <pc:spChg chg="add del mod">
          <ac:chgData name="Joel Meier" userId="e9c0cad6c274b452" providerId="LiveId" clId="{E2C75911-DBA4-4E62-965C-AF22C2ACA3DB}" dt="2025-04-02T21:50:19.584" v="4952" actId="20577"/>
          <ac:spMkLst>
            <pc:docMk/>
            <pc:sldMk cId="1664705030" sldId="274"/>
            <ac:spMk id="17" creationId="{685BEE92-7210-B5F8-B886-36CDC15F7B0D}"/>
          </ac:spMkLst>
        </pc:spChg>
        <pc:picChg chg="add mod">
          <ac:chgData name="Joel Meier" userId="e9c0cad6c274b452" providerId="LiveId" clId="{E2C75911-DBA4-4E62-965C-AF22C2ACA3DB}" dt="2025-04-01T13:15:00.909" v="4601" actId="1076"/>
          <ac:picMkLst>
            <pc:docMk/>
            <pc:sldMk cId="1664705030" sldId="274"/>
            <ac:picMk id="12" creationId="{AAA48C6E-B3DE-637F-7B04-A2F8ED2FA24E}"/>
          </ac:picMkLst>
        </pc:picChg>
      </pc:sldChg>
      <pc:sldChg chg="addSp delSp modSp add del mod">
        <pc:chgData name="Joel Meier" userId="e9c0cad6c274b452" providerId="LiveId" clId="{E2C75911-DBA4-4E62-965C-AF22C2ACA3DB}" dt="2025-03-25T14:26:03.329" v="2494" actId="47"/>
        <pc:sldMkLst>
          <pc:docMk/>
          <pc:sldMk cId="2170979698" sldId="275"/>
        </pc:sldMkLst>
      </pc:sldChg>
      <pc:sldChg chg="addSp delSp modSp add del mod modClrScheme chgLayout">
        <pc:chgData name="Joel Meier" userId="e9c0cad6c274b452" providerId="LiveId" clId="{E2C75911-DBA4-4E62-965C-AF22C2ACA3DB}" dt="2025-03-25T10:34:32.735" v="595" actId="47"/>
        <pc:sldMkLst>
          <pc:docMk/>
          <pc:sldMk cId="1725829512" sldId="276"/>
        </pc:sldMkLst>
      </pc:sldChg>
      <pc:sldChg chg="add del">
        <pc:chgData name="Joel Meier" userId="e9c0cad6c274b452" providerId="LiveId" clId="{E2C75911-DBA4-4E62-965C-AF22C2ACA3DB}" dt="2025-03-25T10:19:33.485" v="456" actId="47"/>
        <pc:sldMkLst>
          <pc:docMk/>
          <pc:sldMk cId="89411301" sldId="277"/>
        </pc:sldMkLst>
      </pc:sldChg>
      <pc:sldChg chg="addSp delSp modSp new del">
        <pc:chgData name="Joel Meier" userId="e9c0cad6c274b452" providerId="LiveId" clId="{E2C75911-DBA4-4E62-965C-AF22C2ACA3DB}" dt="2025-03-25T14:19:28.740" v="2276" actId="47"/>
        <pc:sldMkLst>
          <pc:docMk/>
          <pc:sldMk cId="2526093000" sldId="277"/>
        </pc:sldMkLst>
      </pc:sldChg>
      <pc:sldChg chg="addSp delSp modSp new del">
        <pc:chgData name="Joel Meier" userId="e9c0cad6c274b452" providerId="LiveId" clId="{E2C75911-DBA4-4E62-965C-AF22C2ACA3DB}" dt="2025-03-25T10:32:41.189" v="576" actId="47"/>
        <pc:sldMkLst>
          <pc:docMk/>
          <pc:sldMk cId="3650359026" sldId="277"/>
        </pc:sldMkLst>
      </pc:sldChg>
      <pc:sldChg chg="addSp modSp new mod">
        <pc:chgData name="Joel Meier" userId="e9c0cad6c274b452" providerId="LiveId" clId="{E2C75911-DBA4-4E62-965C-AF22C2ACA3DB}" dt="2025-04-01T13:24:19.141" v="4719" actId="20577"/>
        <pc:sldMkLst>
          <pc:docMk/>
          <pc:sldMk cId="3508890256" sldId="278"/>
        </pc:sldMkLst>
        <pc:spChg chg="mod">
          <ac:chgData name="Joel Meier" userId="e9c0cad6c274b452" providerId="LiveId" clId="{E2C75911-DBA4-4E62-965C-AF22C2ACA3DB}" dt="2025-03-25T10:53:35.131" v="1390" actId="20577"/>
          <ac:spMkLst>
            <pc:docMk/>
            <pc:sldMk cId="3508890256" sldId="278"/>
            <ac:spMk id="2" creationId="{9BABB83C-BD51-7C8A-7EF0-78C7C8996E85}"/>
          </ac:spMkLst>
        </pc:spChg>
        <pc:spChg chg="mod">
          <ac:chgData name="Joel Meier" userId="e9c0cad6c274b452" providerId="LiveId" clId="{E2C75911-DBA4-4E62-965C-AF22C2ACA3DB}" dt="2025-03-25T10:43:09.243" v="1015" actId="20577"/>
          <ac:spMkLst>
            <pc:docMk/>
            <pc:sldMk cId="3508890256" sldId="278"/>
            <ac:spMk id="3" creationId="{9C1BAC98-988C-967E-AA60-CC8C0491AE76}"/>
          </ac:spMkLst>
        </pc:spChg>
        <pc:spChg chg="add mod">
          <ac:chgData name="Joel Meier" userId="e9c0cad6c274b452" providerId="LiveId" clId="{E2C75911-DBA4-4E62-965C-AF22C2ACA3DB}" dt="2025-04-01T13:24:19.141" v="4719" actId="20577"/>
          <ac:spMkLst>
            <pc:docMk/>
            <pc:sldMk cId="3508890256" sldId="278"/>
            <ac:spMk id="11" creationId="{16CFFED3-56FF-FE38-8E59-1557A1444E43}"/>
          </ac:spMkLst>
        </pc:spChg>
        <pc:picChg chg="add mod">
          <ac:chgData name="Joel Meier" userId="e9c0cad6c274b452" providerId="LiveId" clId="{E2C75911-DBA4-4E62-965C-AF22C2ACA3DB}" dt="2025-03-25T10:34:23.900" v="593" actId="1076"/>
          <ac:picMkLst>
            <pc:docMk/>
            <pc:sldMk cId="3508890256" sldId="278"/>
            <ac:picMk id="8" creationId="{159A5C34-D3DB-05FD-ABD2-9363BB27D0BE}"/>
          </ac:picMkLst>
        </pc:picChg>
        <pc:picChg chg="add mod">
          <ac:chgData name="Joel Meier" userId="e9c0cad6c274b452" providerId="LiveId" clId="{E2C75911-DBA4-4E62-965C-AF22C2ACA3DB}" dt="2025-03-25T10:34:25.675" v="594" actId="1076"/>
          <ac:picMkLst>
            <pc:docMk/>
            <pc:sldMk cId="3508890256" sldId="278"/>
            <ac:picMk id="9" creationId="{0123A10F-9F0E-9DBC-8039-1C2F64D09C49}"/>
          </ac:picMkLst>
        </pc:picChg>
      </pc:sldChg>
      <pc:sldChg chg="addSp delSp modSp new mod ord">
        <pc:chgData name="Joel Meier" userId="e9c0cad6c274b452" providerId="LiveId" clId="{E2C75911-DBA4-4E62-965C-AF22C2ACA3DB}" dt="2025-04-01T13:25:04.271" v="4758" actId="1076"/>
        <pc:sldMkLst>
          <pc:docMk/>
          <pc:sldMk cId="693107143" sldId="279"/>
        </pc:sldMkLst>
        <pc:spChg chg="mod">
          <ac:chgData name="Joel Meier" userId="e9c0cad6c274b452" providerId="LiveId" clId="{E2C75911-DBA4-4E62-965C-AF22C2ACA3DB}" dt="2025-03-25T13:57:35.299" v="1495" actId="20577"/>
          <ac:spMkLst>
            <pc:docMk/>
            <pc:sldMk cId="693107143" sldId="279"/>
            <ac:spMk id="2" creationId="{75013D58-5C0C-62BE-BE72-7DBD43CE93A3}"/>
          </ac:spMkLst>
        </pc:spChg>
        <pc:spChg chg="add mod">
          <ac:chgData name="Joel Meier" userId="e9c0cad6c274b452" providerId="LiveId" clId="{E2C75911-DBA4-4E62-965C-AF22C2ACA3DB}" dt="2025-04-01T13:25:04.271" v="4758" actId="1076"/>
          <ac:spMkLst>
            <pc:docMk/>
            <pc:sldMk cId="693107143" sldId="279"/>
            <ac:spMk id="7" creationId="{F6525AD6-50ED-6AB7-0206-41EC9174AD21}"/>
          </ac:spMkLst>
        </pc:spChg>
        <pc:picChg chg="add mod">
          <ac:chgData name="Joel Meier" userId="e9c0cad6c274b452" providerId="LiveId" clId="{E2C75911-DBA4-4E62-965C-AF22C2ACA3DB}" dt="2025-03-25T13:57:22.432" v="1452" actId="1076"/>
          <ac:picMkLst>
            <pc:docMk/>
            <pc:sldMk cId="693107143" sldId="279"/>
            <ac:picMk id="8" creationId="{E23230A5-F977-B1A5-C7D8-98004A7CAFB8}"/>
          </ac:picMkLst>
        </pc:picChg>
      </pc:sldChg>
      <pc:sldChg chg="delSp modSp add mod modClrScheme chgLayout">
        <pc:chgData name="Joel Meier" userId="e9c0cad6c274b452" providerId="LiveId" clId="{E2C75911-DBA4-4E62-965C-AF22C2ACA3DB}" dt="2025-03-25T14:34:08.250" v="2781" actId="20577"/>
        <pc:sldMkLst>
          <pc:docMk/>
          <pc:sldMk cId="1152277231" sldId="280"/>
        </pc:sldMkLst>
        <pc:spChg chg="mod ord">
          <ac:chgData name="Joel Meier" userId="e9c0cad6c274b452" providerId="LiveId" clId="{E2C75911-DBA4-4E62-965C-AF22C2ACA3DB}" dt="2025-03-25T14:34:08.250" v="2781" actId="20577"/>
          <ac:spMkLst>
            <pc:docMk/>
            <pc:sldMk cId="1152277231" sldId="280"/>
            <ac:spMk id="2" creationId="{E051396E-754B-9CC6-98A3-913DFCEEBB84}"/>
          </ac:spMkLst>
        </pc:spChg>
        <pc:spChg chg="mod ord">
          <ac:chgData name="Joel Meier" userId="e9c0cad6c274b452" providerId="LiveId" clId="{E2C75911-DBA4-4E62-965C-AF22C2ACA3DB}" dt="2025-03-25T10:52:43.582" v="1370" actId="700"/>
          <ac:spMkLst>
            <pc:docMk/>
            <pc:sldMk cId="1152277231" sldId="280"/>
            <ac:spMk id="4" creationId="{0F2A3281-940F-255E-971D-34F02505CF60}"/>
          </ac:spMkLst>
        </pc:spChg>
        <pc:spChg chg="mod ord">
          <ac:chgData name="Joel Meier" userId="e9c0cad6c274b452" providerId="LiveId" clId="{E2C75911-DBA4-4E62-965C-AF22C2ACA3DB}" dt="2025-03-25T10:52:43.582" v="1370" actId="700"/>
          <ac:spMkLst>
            <pc:docMk/>
            <pc:sldMk cId="1152277231" sldId="280"/>
            <ac:spMk id="5" creationId="{1EBFB7FD-D539-724C-A71C-1D1823D31763}"/>
          </ac:spMkLst>
        </pc:spChg>
        <pc:spChg chg="mod ord">
          <ac:chgData name="Joel Meier" userId="e9c0cad6c274b452" providerId="LiveId" clId="{E2C75911-DBA4-4E62-965C-AF22C2ACA3DB}" dt="2025-03-25T10:52:43.582" v="1370" actId="700"/>
          <ac:spMkLst>
            <pc:docMk/>
            <pc:sldMk cId="1152277231" sldId="280"/>
            <ac:spMk id="6" creationId="{05053B28-0C58-83F2-5C6A-DB60D09738A8}"/>
          </ac:spMkLst>
        </pc:spChg>
        <pc:spChg chg="mod ord">
          <ac:chgData name="Joel Meier" userId="e9c0cad6c274b452" providerId="LiveId" clId="{E2C75911-DBA4-4E62-965C-AF22C2ACA3DB}" dt="2025-03-25T14:04:48.869" v="1763" actId="20577"/>
          <ac:spMkLst>
            <pc:docMk/>
            <pc:sldMk cId="1152277231" sldId="280"/>
            <ac:spMk id="17" creationId="{ED9FFD97-98B7-CA1C-FDEA-A7E4476E8070}"/>
          </ac:spMkLst>
        </pc:spChg>
      </pc:sldChg>
      <pc:sldChg chg="modSp add mod">
        <pc:chgData name="Joel Meier" userId="e9c0cad6c274b452" providerId="LiveId" clId="{E2C75911-DBA4-4E62-965C-AF22C2ACA3DB}" dt="2025-03-25T14:34:12.402" v="2784" actId="20577"/>
        <pc:sldMkLst>
          <pc:docMk/>
          <pc:sldMk cId="1150453240" sldId="281"/>
        </pc:sldMkLst>
        <pc:spChg chg="mod">
          <ac:chgData name="Joel Meier" userId="e9c0cad6c274b452" providerId="LiveId" clId="{E2C75911-DBA4-4E62-965C-AF22C2ACA3DB}" dt="2025-03-25T14:34:12.402" v="2784" actId="20577"/>
          <ac:spMkLst>
            <pc:docMk/>
            <pc:sldMk cId="1150453240" sldId="281"/>
            <ac:spMk id="2" creationId="{4C423C17-6BF2-B2A5-BA5C-79F13EC0B7E3}"/>
          </ac:spMkLst>
        </pc:spChg>
        <pc:spChg chg="mod">
          <ac:chgData name="Joel Meier" userId="e9c0cad6c274b452" providerId="LiveId" clId="{E2C75911-DBA4-4E62-965C-AF22C2ACA3DB}" dt="2025-03-25T14:24:52.162" v="2487" actId="20577"/>
          <ac:spMkLst>
            <pc:docMk/>
            <pc:sldMk cId="1150453240" sldId="281"/>
            <ac:spMk id="17" creationId="{03955AB4-450F-9B3D-228A-13773E365C2A}"/>
          </ac:spMkLst>
        </pc:spChg>
      </pc:sldChg>
      <pc:sldChg chg="addSp delSp modSp add mod">
        <pc:chgData name="Joel Meier" userId="e9c0cad6c274b452" providerId="LiveId" clId="{E2C75911-DBA4-4E62-965C-AF22C2ACA3DB}" dt="2025-04-01T13:19:52.957" v="4709" actId="1076"/>
        <pc:sldMkLst>
          <pc:docMk/>
          <pc:sldMk cId="4161383154" sldId="282"/>
        </pc:sldMkLst>
        <pc:spChg chg="mod">
          <ac:chgData name="Joel Meier" userId="e9c0cad6c274b452" providerId="LiveId" clId="{E2C75911-DBA4-4E62-965C-AF22C2ACA3DB}" dt="2025-03-25T11:06:35.981" v="1442" actId="26606"/>
          <ac:spMkLst>
            <pc:docMk/>
            <pc:sldMk cId="4161383154" sldId="282"/>
            <ac:spMk id="2" creationId="{74D73C32-1B18-0C48-64A1-6B50F4399873}"/>
          </ac:spMkLst>
        </pc:spChg>
        <pc:spChg chg="mod">
          <ac:chgData name="Joel Meier" userId="e9c0cad6c274b452" providerId="LiveId" clId="{E2C75911-DBA4-4E62-965C-AF22C2ACA3DB}" dt="2025-03-25T11:06:35.981" v="1442" actId="26606"/>
          <ac:spMkLst>
            <pc:docMk/>
            <pc:sldMk cId="4161383154" sldId="282"/>
            <ac:spMk id="4" creationId="{B2E1B8BE-B6E3-7863-0BE3-4BD4C9B9C34B}"/>
          </ac:spMkLst>
        </pc:spChg>
        <pc:spChg chg="mod">
          <ac:chgData name="Joel Meier" userId="e9c0cad6c274b452" providerId="LiveId" clId="{E2C75911-DBA4-4E62-965C-AF22C2ACA3DB}" dt="2025-04-01T13:19:40.423" v="4703"/>
          <ac:spMkLst>
            <pc:docMk/>
            <pc:sldMk cId="4161383154" sldId="282"/>
            <ac:spMk id="5" creationId="{F87DC993-C12B-372A-40F3-3F1D8483AC9F}"/>
          </ac:spMkLst>
        </pc:spChg>
        <pc:spChg chg="mod">
          <ac:chgData name="Joel Meier" userId="e9c0cad6c274b452" providerId="LiveId" clId="{E2C75911-DBA4-4E62-965C-AF22C2ACA3DB}" dt="2025-03-25T11:06:35.981" v="1442" actId="26606"/>
          <ac:spMkLst>
            <pc:docMk/>
            <pc:sldMk cId="4161383154" sldId="282"/>
            <ac:spMk id="6" creationId="{6D489C38-B48B-E990-EC67-8B709034BDA7}"/>
          </ac:spMkLst>
        </pc:spChg>
        <pc:spChg chg="add mod">
          <ac:chgData name="Joel Meier" userId="e9c0cad6c274b452" providerId="LiveId" clId="{E2C75911-DBA4-4E62-965C-AF22C2ACA3DB}" dt="2025-04-01T13:19:52.957" v="4709" actId="1076"/>
          <ac:spMkLst>
            <pc:docMk/>
            <pc:sldMk cId="4161383154" sldId="282"/>
            <ac:spMk id="7" creationId="{71F0C1B9-5E83-68A9-82AA-A3CAE11C85E4}"/>
          </ac:spMkLst>
        </pc:spChg>
        <pc:spChg chg="add mod">
          <ac:chgData name="Joel Meier" userId="e9c0cad6c274b452" providerId="LiveId" clId="{E2C75911-DBA4-4E62-965C-AF22C2ACA3DB}" dt="2025-03-25T14:14:06.478" v="1857" actId="20577"/>
          <ac:spMkLst>
            <pc:docMk/>
            <pc:sldMk cId="4161383154" sldId="282"/>
            <ac:spMk id="18" creationId="{5E64FF0E-4161-0667-7A77-2910C9A4BD28}"/>
          </ac:spMkLst>
        </pc:spChg>
        <pc:picChg chg="add mod">
          <ac:chgData name="Joel Meier" userId="e9c0cad6c274b452" providerId="LiveId" clId="{E2C75911-DBA4-4E62-965C-AF22C2ACA3DB}" dt="2025-03-25T11:06:49.398" v="1448" actId="962"/>
          <ac:picMkLst>
            <pc:docMk/>
            <pc:sldMk cId="4161383154" sldId="282"/>
            <ac:picMk id="15" creationId="{3599C34C-84B9-9F7F-750E-265F6E44A181}"/>
          </ac:picMkLst>
        </pc:picChg>
      </pc:sldChg>
      <pc:sldChg chg="addSp delSp modSp new mod modNotesTx">
        <pc:chgData name="Joel Meier" userId="e9c0cad6c274b452" providerId="LiveId" clId="{E2C75911-DBA4-4E62-965C-AF22C2ACA3DB}" dt="2025-04-01T13:26:09.685" v="4771" actId="1076"/>
        <pc:sldMkLst>
          <pc:docMk/>
          <pc:sldMk cId="2966322730" sldId="283"/>
        </pc:sldMkLst>
        <pc:spChg chg="mod">
          <ac:chgData name="Joel Meier" userId="e9c0cad6c274b452" providerId="LiveId" clId="{E2C75911-DBA4-4E62-965C-AF22C2ACA3DB}" dt="2025-04-01T12:59:55.430" v="4206" actId="20577"/>
          <ac:spMkLst>
            <pc:docMk/>
            <pc:sldMk cId="2966322730" sldId="283"/>
            <ac:spMk id="2" creationId="{632279BA-05E7-5F9C-7D1C-182C9766CDDB}"/>
          </ac:spMkLst>
        </pc:spChg>
        <pc:spChg chg="add mod">
          <ac:chgData name="Joel Meier" userId="e9c0cad6c274b452" providerId="LiveId" clId="{E2C75911-DBA4-4E62-965C-AF22C2ACA3DB}" dt="2025-04-01T13:26:09.685" v="4771" actId="1076"/>
          <ac:spMkLst>
            <pc:docMk/>
            <pc:sldMk cId="2966322730" sldId="283"/>
            <ac:spMk id="7" creationId="{50176752-BCC1-01B8-2F5E-5DD67B62655F}"/>
          </ac:spMkLst>
        </pc:spChg>
        <pc:picChg chg="add mod ord">
          <ac:chgData name="Joel Meier" userId="e9c0cad6c274b452" providerId="LiveId" clId="{E2C75911-DBA4-4E62-965C-AF22C2ACA3DB}" dt="2025-03-25T14:01:40.717" v="1584" actId="1076"/>
          <ac:picMkLst>
            <pc:docMk/>
            <pc:sldMk cId="2966322730" sldId="283"/>
            <ac:picMk id="8" creationId="{56D97B42-2F22-B318-80F7-DB06947BA83D}"/>
          </ac:picMkLst>
        </pc:picChg>
      </pc:sldChg>
      <pc:sldChg chg="modSp add mod">
        <pc:chgData name="Joel Meier" userId="e9c0cad6c274b452" providerId="LiveId" clId="{E2C75911-DBA4-4E62-965C-AF22C2ACA3DB}" dt="2025-03-25T14:34:15.683" v="2785" actId="20577"/>
        <pc:sldMkLst>
          <pc:docMk/>
          <pc:sldMk cId="644380354" sldId="284"/>
        </pc:sldMkLst>
        <pc:spChg chg="mod">
          <ac:chgData name="Joel Meier" userId="e9c0cad6c274b452" providerId="LiveId" clId="{E2C75911-DBA4-4E62-965C-AF22C2ACA3DB}" dt="2025-03-25T14:34:15.683" v="2785" actId="20577"/>
          <ac:spMkLst>
            <pc:docMk/>
            <pc:sldMk cId="644380354" sldId="284"/>
            <ac:spMk id="2" creationId="{DB280BF9-B9AE-AF72-22E2-E8D603254162}"/>
          </ac:spMkLst>
        </pc:spChg>
        <pc:spChg chg="mod">
          <ac:chgData name="Joel Meier" userId="e9c0cad6c274b452" providerId="LiveId" clId="{E2C75911-DBA4-4E62-965C-AF22C2ACA3DB}" dt="2025-03-25T14:25:15.061" v="2492" actId="20577"/>
          <ac:spMkLst>
            <pc:docMk/>
            <pc:sldMk cId="644380354" sldId="284"/>
            <ac:spMk id="17" creationId="{537CA091-47D1-E039-5A4F-C59D70EEEE9E}"/>
          </ac:spMkLst>
        </pc:spChg>
      </pc:sldChg>
      <pc:sldChg chg="addSp delSp modSp add mod">
        <pc:chgData name="Joel Meier" userId="e9c0cad6c274b452" providerId="LiveId" clId="{E2C75911-DBA4-4E62-965C-AF22C2ACA3DB}" dt="2025-04-01T13:03:42.258" v="4306" actId="1076"/>
        <pc:sldMkLst>
          <pc:docMk/>
          <pc:sldMk cId="3663394554" sldId="285"/>
        </pc:sldMkLst>
        <pc:spChg chg="mod">
          <ac:chgData name="Joel Meier" userId="e9c0cad6c274b452" providerId="LiveId" clId="{E2C75911-DBA4-4E62-965C-AF22C2ACA3DB}" dt="2025-03-25T14:16:28.698" v="2050" actId="20577"/>
          <ac:spMkLst>
            <pc:docMk/>
            <pc:sldMk cId="3663394554" sldId="285"/>
            <ac:spMk id="2" creationId="{C8B7200D-ACE2-2916-CB5A-214DAD62C7BC}"/>
          </ac:spMkLst>
        </pc:spChg>
        <pc:spChg chg="add mod">
          <ac:chgData name="Joel Meier" userId="e9c0cad6c274b452" providerId="LiveId" clId="{E2C75911-DBA4-4E62-965C-AF22C2ACA3DB}" dt="2025-04-01T13:03:42.258" v="4306" actId="1076"/>
          <ac:spMkLst>
            <pc:docMk/>
            <pc:sldMk cId="3663394554" sldId="285"/>
            <ac:spMk id="3" creationId="{D5BBAA5E-A465-B123-B35D-57E08F6A7981}"/>
          </ac:spMkLst>
        </pc:spChg>
        <pc:spChg chg="mod">
          <ac:chgData name="Joel Meier" userId="e9c0cad6c274b452" providerId="LiveId" clId="{E2C75911-DBA4-4E62-965C-AF22C2ACA3DB}" dt="2025-04-01T13:00:52.881" v="4252" actId="20577"/>
          <ac:spMkLst>
            <pc:docMk/>
            <pc:sldMk cId="3663394554" sldId="285"/>
            <ac:spMk id="18" creationId="{6F1EC470-8224-96FC-7AEC-D0908AE6346E}"/>
          </ac:spMkLst>
        </pc:spChg>
        <pc:graphicFrameChg chg="add mod ord modGraphic">
          <ac:chgData name="Joel Meier" userId="e9c0cad6c274b452" providerId="LiveId" clId="{E2C75911-DBA4-4E62-965C-AF22C2ACA3DB}" dt="2025-04-01T13:03:19.279" v="4256" actId="1076"/>
          <ac:graphicFrameMkLst>
            <pc:docMk/>
            <pc:sldMk cId="3663394554" sldId="285"/>
            <ac:graphicFrameMk id="8" creationId="{36FB67DF-6B44-C4AC-40B8-49DFAE82285E}"/>
          </ac:graphicFrameMkLst>
        </pc:graphicFrameChg>
      </pc:sldChg>
      <pc:sldChg chg="modSp new mod">
        <pc:chgData name="Joel Meier" userId="e9c0cad6c274b452" providerId="LiveId" clId="{E2C75911-DBA4-4E62-965C-AF22C2ACA3DB}" dt="2025-03-25T15:05:06.809" v="3462" actId="20577"/>
        <pc:sldMkLst>
          <pc:docMk/>
          <pc:sldMk cId="4078323800" sldId="286"/>
        </pc:sldMkLst>
        <pc:spChg chg="mod">
          <ac:chgData name="Joel Meier" userId="e9c0cad6c274b452" providerId="LiveId" clId="{E2C75911-DBA4-4E62-965C-AF22C2ACA3DB}" dt="2025-03-25T14:26:40.538" v="2519" actId="20577"/>
          <ac:spMkLst>
            <pc:docMk/>
            <pc:sldMk cId="4078323800" sldId="286"/>
            <ac:spMk id="2" creationId="{29441985-2EDB-7346-0DF7-BB37188A4E48}"/>
          </ac:spMkLst>
        </pc:spChg>
        <pc:spChg chg="mod">
          <ac:chgData name="Joel Meier" userId="e9c0cad6c274b452" providerId="LiveId" clId="{E2C75911-DBA4-4E62-965C-AF22C2ACA3DB}" dt="2025-03-25T15:05:06.809" v="3462" actId="20577"/>
          <ac:spMkLst>
            <pc:docMk/>
            <pc:sldMk cId="4078323800" sldId="286"/>
            <ac:spMk id="3" creationId="{70E3E153-0807-C5AC-F8C0-67DADB673FB7}"/>
          </ac:spMkLst>
        </pc:spChg>
      </pc:sldChg>
      <pc:sldChg chg="addSp delSp modSp new mod modClrScheme chgLayout">
        <pc:chgData name="Joel Meier" userId="e9c0cad6c274b452" providerId="LiveId" clId="{E2C75911-DBA4-4E62-965C-AF22C2ACA3DB}" dt="2025-04-01T13:07:36.201" v="4314" actId="1076"/>
        <pc:sldMkLst>
          <pc:docMk/>
          <pc:sldMk cId="2558543951" sldId="287"/>
        </pc:sldMkLst>
        <pc:spChg chg="mod">
          <ac:chgData name="Joel Meier" userId="e9c0cad6c274b452" providerId="LiveId" clId="{E2C75911-DBA4-4E62-965C-AF22C2ACA3DB}" dt="2025-03-25T14:29:33.134" v="2550" actId="20577"/>
          <ac:spMkLst>
            <pc:docMk/>
            <pc:sldMk cId="2558543951" sldId="287"/>
            <ac:spMk id="2" creationId="{B8FA5F9C-574B-A79D-27E6-C1311C4ADDFE}"/>
          </ac:spMkLst>
        </pc:spChg>
        <pc:spChg chg="mod">
          <ac:chgData name="Joel Meier" userId="e9c0cad6c274b452" providerId="LiveId" clId="{E2C75911-DBA4-4E62-965C-AF22C2ACA3DB}" dt="2025-03-25T14:27:46.159" v="2534" actId="26606"/>
          <ac:spMkLst>
            <pc:docMk/>
            <pc:sldMk cId="2558543951" sldId="287"/>
            <ac:spMk id="4" creationId="{6AF627FD-4979-0D1C-159F-3BA3643B6558}"/>
          </ac:spMkLst>
        </pc:spChg>
        <pc:spChg chg="mod">
          <ac:chgData name="Joel Meier" userId="e9c0cad6c274b452" providerId="LiveId" clId="{E2C75911-DBA4-4E62-965C-AF22C2ACA3DB}" dt="2025-03-25T14:27:46.159" v="2534" actId="26606"/>
          <ac:spMkLst>
            <pc:docMk/>
            <pc:sldMk cId="2558543951" sldId="287"/>
            <ac:spMk id="5" creationId="{163B9E0B-2178-6214-B2B6-BDFD5D884EC2}"/>
          </ac:spMkLst>
        </pc:spChg>
        <pc:spChg chg="mod">
          <ac:chgData name="Joel Meier" userId="e9c0cad6c274b452" providerId="LiveId" clId="{E2C75911-DBA4-4E62-965C-AF22C2ACA3DB}" dt="2025-03-25T14:27:46.159" v="2534" actId="26606"/>
          <ac:spMkLst>
            <pc:docMk/>
            <pc:sldMk cId="2558543951" sldId="287"/>
            <ac:spMk id="6" creationId="{AB68A891-4C3F-D603-DD14-7EB809947059}"/>
          </ac:spMkLst>
        </pc:spChg>
        <pc:spChg chg="add del mod">
          <ac:chgData name="Joel Meier" userId="e9c0cad6c274b452" providerId="LiveId" clId="{E2C75911-DBA4-4E62-965C-AF22C2ACA3DB}" dt="2025-04-01T13:07:31.733" v="4312" actId="26606"/>
          <ac:spMkLst>
            <pc:docMk/>
            <pc:sldMk cId="2558543951" sldId="287"/>
            <ac:spMk id="10" creationId="{A33B698C-C97F-EBA1-BE98-E5D8BE0C3C0E}"/>
          </ac:spMkLst>
        </pc:spChg>
        <pc:spChg chg="add del mod">
          <ac:chgData name="Joel Meier" userId="e9c0cad6c274b452" providerId="LiveId" clId="{E2C75911-DBA4-4E62-965C-AF22C2ACA3DB}" dt="2025-04-01T13:07:31.733" v="4312" actId="26606"/>
          <ac:spMkLst>
            <pc:docMk/>
            <pc:sldMk cId="2558543951" sldId="287"/>
            <ac:spMk id="13" creationId="{5B7D9872-E27B-23CA-C937-066BEB269DA4}"/>
          </ac:spMkLst>
        </pc:spChg>
        <pc:picChg chg="add mod">
          <ac:chgData name="Joel Meier" userId="e9c0cad6c274b452" providerId="LiveId" clId="{E2C75911-DBA4-4E62-965C-AF22C2ACA3DB}" dt="2025-04-01T13:07:36.201" v="4314" actId="1076"/>
          <ac:picMkLst>
            <pc:docMk/>
            <pc:sldMk cId="2558543951" sldId="287"/>
            <ac:picMk id="7" creationId="{FA9630DF-3A64-67F7-F1DB-ADC855E812C9}"/>
          </ac:picMkLst>
        </pc:picChg>
        <pc:picChg chg="add del mod">
          <ac:chgData name="Joel Meier" userId="e9c0cad6c274b452" providerId="LiveId" clId="{E2C75911-DBA4-4E62-965C-AF22C2ACA3DB}" dt="2025-04-01T13:07:20.305" v="4307" actId="478"/>
          <ac:picMkLst>
            <pc:docMk/>
            <pc:sldMk cId="2558543951" sldId="287"/>
            <ac:picMk id="12" creationId="{8AD4BBA9-12ED-7E7A-A923-F26AC96AC109}"/>
          </ac:picMkLst>
        </pc:picChg>
      </pc:sldChg>
      <pc:sldChg chg="modSp new mod">
        <pc:chgData name="Joel Meier" userId="e9c0cad6c274b452" providerId="LiveId" clId="{E2C75911-DBA4-4E62-965C-AF22C2ACA3DB}" dt="2025-04-01T13:13:12.885" v="4600" actId="20577"/>
        <pc:sldMkLst>
          <pc:docMk/>
          <pc:sldMk cId="2786808832" sldId="288"/>
        </pc:sldMkLst>
        <pc:spChg chg="mod">
          <ac:chgData name="Joel Meier" userId="e9c0cad6c274b452" providerId="LiveId" clId="{E2C75911-DBA4-4E62-965C-AF22C2ACA3DB}" dt="2025-04-01T13:10:42.809" v="4395" actId="20577"/>
          <ac:spMkLst>
            <pc:docMk/>
            <pc:sldMk cId="2786808832" sldId="288"/>
            <ac:spMk id="2" creationId="{8B7237AB-3C22-6012-5A63-F46CC73D887D}"/>
          </ac:spMkLst>
        </pc:spChg>
        <pc:spChg chg="mod">
          <ac:chgData name="Joel Meier" userId="e9c0cad6c274b452" providerId="LiveId" clId="{E2C75911-DBA4-4E62-965C-AF22C2ACA3DB}" dt="2025-04-01T13:13:12.885" v="4600" actId="20577"/>
          <ac:spMkLst>
            <pc:docMk/>
            <pc:sldMk cId="2786808832" sldId="288"/>
            <ac:spMk id="3" creationId="{41D72A54-B7FF-7841-85AB-F24A3B6320A2}"/>
          </ac:spMkLst>
        </pc:spChg>
      </pc:sldChg>
      <pc:sldChg chg="addSp delSp modSp new mod modClrScheme chgLayout">
        <pc:chgData name="Joel Meier" userId="e9c0cad6c274b452" providerId="LiveId" clId="{E2C75911-DBA4-4E62-965C-AF22C2ACA3DB}" dt="2025-04-01T13:18:51.125" v="4699" actId="1076"/>
        <pc:sldMkLst>
          <pc:docMk/>
          <pc:sldMk cId="2462002168" sldId="289"/>
        </pc:sldMkLst>
        <pc:spChg chg="mod">
          <ac:chgData name="Joel Meier" userId="e9c0cad6c274b452" providerId="LiveId" clId="{E2C75911-DBA4-4E62-965C-AF22C2ACA3DB}" dt="2025-03-25T14:33:32.745" v="2780" actId="26606"/>
          <ac:spMkLst>
            <pc:docMk/>
            <pc:sldMk cId="2462002168" sldId="289"/>
            <ac:spMk id="2" creationId="{62314EB8-1760-F413-A251-8B9E4322051C}"/>
          </ac:spMkLst>
        </pc:spChg>
        <pc:spChg chg="mod">
          <ac:chgData name="Joel Meier" userId="e9c0cad6c274b452" providerId="LiveId" clId="{E2C75911-DBA4-4E62-965C-AF22C2ACA3DB}" dt="2025-03-25T14:33:32.745" v="2780" actId="26606"/>
          <ac:spMkLst>
            <pc:docMk/>
            <pc:sldMk cId="2462002168" sldId="289"/>
            <ac:spMk id="4" creationId="{63309912-16BD-7825-03E3-D8752BF02FDA}"/>
          </ac:spMkLst>
        </pc:spChg>
        <pc:spChg chg="mod">
          <ac:chgData name="Joel Meier" userId="e9c0cad6c274b452" providerId="LiveId" clId="{E2C75911-DBA4-4E62-965C-AF22C2ACA3DB}" dt="2025-03-25T14:33:32.745" v="2780" actId="26606"/>
          <ac:spMkLst>
            <pc:docMk/>
            <pc:sldMk cId="2462002168" sldId="289"/>
            <ac:spMk id="5" creationId="{27CC9EBF-0881-2742-030F-C4DE1C03AEBA}"/>
          </ac:spMkLst>
        </pc:spChg>
        <pc:spChg chg="mod">
          <ac:chgData name="Joel Meier" userId="e9c0cad6c274b452" providerId="LiveId" clId="{E2C75911-DBA4-4E62-965C-AF22C2ACA3DB}" dt="2025-03-25T14:33:32.745" v="2780" actId="26606"/>
          <ac:spMkLst>
            <pc:docMk/>
            <pc:sldMk cId="2462002168" sldId="289"/>
            <ac:spMk id="6" creationId="{DE82EA9C-0BDD-8BC9-638D-7A6B6C79AC76}"/>
          </ac:spMkLst>
        </pc:spChg>
        <pc:spChg chg="add mod">
          <ac:chgData name="Joel Meier" userId="e9c0cad6c274b452" providerId="LiveId" clId="{E2C75911-DBA4-4E62-965C-AF22C2ACA3DB}" dt="2025-04-01T13:18:51.125" v="4699" actId="1076"/>
          <ac:spMkLst>
            <pc:docMk/>
            <pc:sldMk cId="2462002168" sldId="289"/>
            <ac:spMk id="7" creationId="{09AC2D11-AE60-4E88-9E49-D70A384CE3D8}"/>
          </ac:spMkLst>
        </pc:spChg>
        <pc:spChg chg="add del mod">
          <ac:chgData name="Joel Meier" userId="e9c0cad6c274b452" providerId="LiveId" clId="{E2C75911-DBA4-4E62-965C-AF22C2ACA3DB}" dt="2025-03-25T14:41:02.381" v="2879" actId="26606"/>
          <ac:spMkLst>
            <pc:docMk/>
            <pc:sldMk cId="2462002168" sldId="289"/>
            <ac:spMk id="10" creationId="{AD1A0B4D-6971-D4A9-9BAF-A48DA11B9B72}"/>
          </ac:spMkLst>
        </pc:spChg>
        <pc:spChg chg="add mod">
          <ac:chgData name="Joel Meier" userId="e9c0cad6c274b452" providerId="LiveId" clId="{E2C75911-DBA4-4E62-965C-AF22C2ACA3DB}" dt="2025-03-25T14:41:02.381" v="2879" actId="26606"/>
          <ac:spMkLst>
            <pc:docMk/>
            <pc:sldMk cId="2462002168" sldId="289"/>
            <ac:spMk id="13" creationId="{ED97B204-3954-A0E3-E20D-A215526F705B}"/>
          </ac:spMkLst>
        </pc:spChg>
        <pc:picChg chg="add mod">
          <ac:chgData name="Joel Meier" userId="e9c0cad6c274b452" providerId="LiveId" clId="{E2C75911-DBA4-4E62-965C-AF22C2ACA3DB}" dt="2025-04-01T13:17:54.395" v="4691" actId="1076"/>
          <ac:picMkLst>
            <pc:docMk/>
            <pc:sldMk cId="2462002168" sldId="289"/>
            <ac:picMk id="12" creationId="{BB4127C2-5732-58D5-5C1C-25252397B1B4}"/>
          </ac:picMkLst>
        </pc:picChg>
      </pc:sldChg>
      <pc:sldChg chg="addSp delSp modSp add del mod modClrScheme chgLayout">
        <pc:chgData name="Joel Meier" userId="e9c0cad6c274b452" providerId="LiveId" clId="{E2C75911-DBA4-4E62-965C-AF22C2ACA3DB}" dt="2025-03-25T14:41:58.751" v="2890" actId="47"/>
        <pc:sldMkLst>
          <pc:docMk/>
          <pc:sldMk cId="2140198633" sldId="290"/>
        </pc:sldMkLst>
      </pc:sldChg>
      <pc:sldChg chg="addSp delSp modSp add mod modClrScheme chgLayout">
        <pc:chgData name="Joel Meier" userId="e9c0cad6c274b452" providerId="LiveId" clId="{E2C75911-DBA4-4E62-965C-AF22C2ACA3DB}" dt="2025-04-01T13:18:26.757" v="4694"/>
        <pc:sldMkLst>
          <pc:docMk/>
          <pc:sldMk cId="13281842" sldId="291"/>
        </pc:sldMkLst>
        <pc:spChg chg="mod ord">
          <ac:chgData name="Joel Meier" userId="e9c0cad6c274b452" providerId="LiveId" clId="{E2C75911-DBA4-4E62-965C-AF22C2ACA3DB}" dt="2025-03-25T14:43:12.491" v="2925" actId="26606"/>
          <ac:spMkLst>
            <pc:docMk/>
            <pc:sldMk cId="13281842" sldId="291"/>
            <ac:spMk id="2" creationId="{AD236BAE-446F-FCEF-F782-916BF08D584D}"/>
          </ac:spMkLst>
        </pc:spChg>
        <pc:spChg chg="add mod">
          <ac:chgData name="Joel Meier" userId="e9c0cad6c274b452" providerId="LiveId" clId="{E2C75911-DBA4-4E62-965C-AF22C2ACA3DB}" dt="2025-04-01T13:18:26.757" v="4694"/>
          <ac:spMkLst>
            <pc:docMk/>
            <pc:sldMk cId="13281842" sldId="291"/>
            <ac:spMk id="3" creationId="{4BDB48E7-130F-6DC2-E6C0-F37DD929B33A}"/>
          </ac:spMkLst>
        </pc:spChg>
        <pc:spChg chg="mod ord">
          <ac:chgData name="Joel Meier" userId="e9c0cad6c274b452" providerId="LiveId" clId="{E2C75911-DBA4-4E62-965C-AF22C2ACA3DB}" dt="2025-03-25T14:43:12.491" v="2925" actId="26606"/>
          <ac:spMkLst>
            <pc:docMk/>
            <pc:sldMk cId="13281842" sldId="291"/>
            <ac:spMk id="4" creationId="{EEC6A800-89BC-AAE4-C0F7-267F45FE47FA}"/>
          </ac:spMkLst>
        </pc:spChg>
        <pc:spChg chg="mod ord">
          <ac:chgData name="Joel Meier" userId="e9c0cad6c274b452" providerId="LiveId" clId="{E2C75911-DBA4-4E62-965C-AF22C2ACA3DB}" dt="2025-03-25T14:43:12.491" v="2925" actId="26606"/>
          <ac:spMkLst>
            <pc:docMk/>
            <pc:sldMk cId="13281842" sldId="291"/>
            <ac:spMk id="5" creationId="{156E9C9A-8557-7401-22DF-F913C2C51F19}"/>
          </ac:spMkLst>
        </pc:spChg>
        <pc:spChg chg="mod ord">
          <ac:chgData name="Joel Meier" userId="e9c0cad6c274b452" providerId="LiveId" clId="{E2C75911-DBA4-4E62-965C-AF22C2ACA3DB}" dt="2025-03-25T14:43:12.491" v="2925" actId="26606"/>
          <ac:spMkLst>
            <pc:docMk/>
            <pc:sldMk cId="13281842" sldId="291"/>
            <ac:spMk id="6" creationId="{DFC660F3-157C-C380-36CC-34813989A0C3}"/>
          </ac:spMkLst>
        </pc:spChg>
        <pc:picChg chg="add mod">
          <ac:chgData name="Joel Meier" userId="e9c0cad6c274b452" providerId="LiveId" clId="{E2C75911-DBA4-4E62-965C-AF22C2ACA3DB}" dt="2025-03-25T14:45:05.255" v="2933" actId="962"/>
          <ac:picMkLst>
            <pc:docMk/>
            <pc:sldMk cId="13281842" sldId="291"/>
            <ac:picMk id="17" creationId="{5EC083CE-6445-6636-47D5-04219CF45564}"/>
          </ac:picMkLst>
        </pc:picChg>
      </pc:sldChg>
      <pc:sldChg chg="addSp delSp modSp add del mod">
        <pc:chgData name="Joel Meier" userId="e9c0cad6c274b452" providerId="LiveId" clId="{E2C75911-DBA4-4E62-965C-AF22C2ACA3DB}" dt="2025-03-25T14:46:05.350" v="2936" actId="47"/>
        <pc:sldMkLst>
          <pc:docMk/>
          <pc:sldMk cId="2152318123" sldId="292"/>
        </pc:sldMkLst>
      </pc:sldChg>
      <pc:sldChg chg="new del">
        <pc:chgData name="Joel Meier" userId="e9c0cad6c274b452" providerId="LiveId" clId="{E2C75911-DBA4-4E62-965C-AF22C2ACA3DB}" dt="2025-03-25T14:46:30.165" v="2939" actId="47"/>
        <pc:sldMkLst>
          <pc:docMk/>
          <pc:sldMk cId="3476566038" sldId="292"/>
        </pc:sldMkLst>
      </pc:sldChg>
      <pc:sldChg chg="modSp new mod">
        <pc:chgData name="Joel Meier" userId="e9c0cad6c274b452" providerId="LiveId" clId="{E2C75911-DBA4-4E62-965C-AF22C2ACA3DB}" dt="2025-03-25T14:46:46.826" v="2964" actId="20577"/>
        <pc:sldMkLst>
          <pc:docMk/>
          <pc:sldMk cId="3123067908" sldId="293"/>
        </pc:sldMkLst>
        <pc:spChg chg="mod">
          <ac:chgData name="Joel Meier" userId="e9c0cad6c274b452" providerId="LiveId" clId="{E2C75911-DBA4-4E62-965C-AF22C2ACA3DB}" dt="2025-03-25T14:46:39.955" v="2943" actId="122"/>
          <ac:spMkLst>
            <pc:docMk/>
            <pc:sldMk cId="3123067908" sldId="293"/>
            <ac:spMk id="2" creationId="{619DCD32-8B2E-1BBC-43D9-9008C9EB6B32}"/>
          </ac:spMkLst>
        </pc:spChg>
        <pc:spChg chg="mod">
          <ac:chgData name="Joel Meier" userId="e9c0cad6c274b452" providerId="LiveId" clId="{E2C75911-DBA4-4E62-965C-AF22C2ACA3DB}" dt="2025-03-25T14:46:46.826" v="2964" actId="20577"/>
          <ac:spMkLst>
            <pc:docMk/>
            <pc:sldMk cId="3123067908" sldId="293"/>
            <ac:spMk id="3" creationId="{A4B11ED9-56BD-39ED-D11D-BB0E3E11A876}"/>
          </ac:spMkLst>
        </pc:spChg>
      </pc:sldChg>
      <pc:sldChg chg="modSp add mod">
        <pc:chgData name="Joel Meier" userId="e9c0cad6c274b452" providerId="LiveId" clId="{E2C75911-DBA4-4E62-965C-AF22C2ACA3DB}" dt="2025-03-27T10:33:48.671" v="3851" actId="20577"/>
        <pc:sldMkLst>
          <pc:docMk/>
          <pc:sldMk cId="974423061" sldId="294"/>
        </pc:sldMkLst>
        <pc:spChg chg="mod">
          <ac:chgData name="Joel Meier" userId="e9c0cad6c274b452" providerId="LiveId" clId="{E2C75911-DBA4-4E62-965C-AF22C2ACA3DB}" dt="2025-03-27T10:33:48.671" v="3851" actId="20577"/>
          <ac:spMkLst>
            <pc:docMk/>
            <pc:sldMk cId="974423061" sldId="294"/>
            <ac:spMk id="3" creationId="{10F481D5-1C33-3A3E-2AB1-C2809F3DAB54}"/>
          </ac:spMkLst>
        </pc:spChg>
      </pc:sldChg>
      <pc:sldChg chg="addSp delSp modSp add del mod">
        <pc:chgData name="Joel Meier" userId="e9c0cad6c274b452" providerId="LiveId" clId="{E2C75911-DBA4-4E62-965C-AF22C2ACA3DB}" dt="2025-04-02T21:48:28.457" v="4843" actId="47"/>
        <pc:sldMkLst>
          <pc:docMk/>
          <pc:sldMk cId="1812421536" sldId="296"/>
        </pc:sldMkLst>
        <pc:spChg chg="add mod">
          <ac:chgData name="Joel Meier" userId="e9c0cad6c274b452" providerId="LiveId" clId="{E2C75911-DBA4-4E62-965C-AF22C2ACA3DB}" dt="2025-04-02T21:47:43.061" v="4829" actId="478"/>
          <ac:spMkLst>
            <pc:docMk/>
            <pc:sldMk cId="1812421536" sldId="296"/>
            <ac:spMk id="8" creationId="{8A7D00B8-5429-3FCB-583E-220319424D92}"/>
          </ac:spMkLst>
        </pc:spChg>
        <pc:picChg chg="del">
          <ac:chgData name="Joel Meier" userId="e9c0cad6c274b452" providerId="LiveId" clId="{E2C75911-DBA4-4E62-965C-AF22C2ACA3DB}" dt="2025-04-02T21:47:43.061" v="4829" actId="478"/>
          <ac:picMkLst>
            <pc:docMk/>
            <pc:sldMk cId="1812421536" sldId="296"/>
            <ac:picMk id="12" creationId="{E5E19A87-E062-3734-A5DD-67DFA5657BEA}"/>
          </ac:picMkLst>
        </pc:picChg>
      </pc:sldChg>
      <pc:sldChg chg="add">
        <pc:chgData name="Joel Meier" userId="e9c0cad6c274b452" providerId="LiveId" clId="{E2C75911-DBA4-4E62-965C-AF22C2ACA3DB}" dt="2025-04-02T21:47:40.284" v="4828"/>
        <pc:sldMkLst>
          <pc:docMk/>
          <pc:sldMk cId="1835716684" sldId="297"/>
        </pc:sldMkLst>
      </pc:sldChg>
      <pc:sldChg chg="addSp delSp modSp add mod">
        <pc:chgData name="Joel Meier" userId="e9c0cad6c274b452" providerId="LiveId" clId="{E2C75911-DBA4-4E62-965C-AF22C2ACA3DB}" dt="2025-04-02T21:50:08.306" v="4949" actId="1076"/>
        <pc:sldMkLst>
          <pc:docMk/>
          <pc:sldMk cId="3344570901" sldId="298"/>
        </pc:sldMkLst>
        <pc:spChg chg="add mod">
          <ac:chgData name="Joel Meier" userId="e9c0cad6c274b452" providerId="LiveId" clId="{E2C75911-DBA4-4E62-965C-AF22C2ACA3DB}" dt="2025-04-02T21:50:08.019" v="4948" actId="1076"/>
          <ac:spMkLst>
            <pc:docMk/>
            <pc:sldMk cId="3344570901" sldId="298"/>
            <ac:spMk id="8" creationId="{7EA5CD7B-B273-E9DA-96E1-ED9565337E51}"/>
          </ac:spMkLst>
        </pc:spChg>
        <pc:spChg chg="add del mod">
          <ac:chgData name="Joel Meier" userId="e9c0cad6c274b452" providerId="LiveId" clId="{E2C75911-DBA4-4E62-965C-AF22C2ACA3DB}" dt="2025-04-02T21:48:22.932" v="4842"/>
          <ac:spMkLst>
            <pc:docMk/>
            <pc:sldMk cId="3344570901" sldId="298"/>
            <ac:spMk id="11" creationId="{8BE6860E-B256-2495-F440-AAEB60870486}"/>
          </ac:spMkLst>
        </pc:spChg>
        <pc:spChg chg="add mod">
          <ac:chgData name="Joel Meier" userId="e9c0cad6c274b452" providerId="LiveId" clId="{E2C75911-DBA4-4E62-965C-AF22C2ACA3DB}" dt="2025-04-02T21:49:06.935" v="4889" actId="1076"/>
          <ac:spMkLst>
            <pc:docMk/>
            <pc:sldMk cId="3344570901" sldId="298"/>
            <ac:spMk id="14" creationId="{8E95D95F-24EC-8F27-E46D-D067F20E3C08}"/>
          </ac:spMkLst>
        </pc:spChg>
        <pc:spChg chg="mod">
          <ac:chgData name="Joel Meier" userId="e9c0cad6c274b452" providerId="LiveId" clId="{E2C75911-DBA4-4E62-965C-AF22C2ACA3DB}" dt="2025-04-02T21:47:59.021" v="4838" actId="20577"/>
          <ac:spMkLst>
            <pc:docMk/>
            <pc:sldMk cId="3344570901" sldId="298"/>
            <ac:spMk id="17" creationId="{855F92C0-34BD-9B19-5FC9-58534F2D9984}"/>
          </ac:spMkLst>
        </pc:spChg>
        <pc:picChg chg="add mod">
          <ac:chgData name="Joel Meier" userId="e9c0cad6c274b452" providerId="LiveId" clId="{E2C75911-DBA4-4E62-965C-AF22C2ACA3DB}" dt="2025-04-02T21:50:08.306" v="4949" actId="1076"/>
          <ac:picMkLst>
            <pc:docMk/>
            <pc:sldMk cId="3344570901" sldId="298"/>
            <ac:picMk id="10" creationId="{A3A2A1CD-D27C-781E-36D5-D2DA860568DA}"/>
          </ac:picMkLst>
        </pc:picChg>
        <pc:picChg chg="del">
          <ac:chgData name="Joel Meier" userId="e9c0cad6c274b452" providerId="LiveId" clId="{E2C75911-DBA4-4E62-965C-AF22C2ACA3DB}" dt="2025-04-02T21:47:45.296" v="4831" actId="478"/>
          <ac:picMkLst>
            <pc:docMk/>
            <pc:sldMk cId="3344570901" sldId="298"/>
            <ac:picMk id="12" creationId="{34E668CA-19FB-85D9-23D5-0C1572460E3B}"/>
          </ac:picMkLst>
        </pc:picChg>
      </pc:sldChg>
      <pc:sldMasterChg chg="modSp mod modSldLayout">
        <pc:chgData name="Joel Meier" userId="e9c0cad6c274b452" providerId="LiveId" clId="{E2C75911-DBA4-4E62-965C-AF22C2ACA3DB}" dt="2025-03-25T09:48:38.273" v="278" actId="20577"/>
        <pc:sldMasterMkLst>
          <pc:docMk/>
          <pc:sldMasterMk cId="0" sldId="2147483660"/>
        </pc:sldMasterMkLst>
        <pc:sldLayoutChg chg="modSp mod">
          <pc:chgData name="Joel Meier" userId="e9c0cad6c274b452" providerId="LiveId" clId="{E2C75911-DBA4-4E62-965C-AF22C2ACA3DB}" dt="2025-03-25T09:41:41.789" v="81" actId="20577"/>
          <pc:sldLayoutMkLst>
            <pc:docMk/>
            <pc:sldMasterMk cId="0" sldId="2147483648"/>
            <pc:sldLayoutMk cId="0" sldId="2147483649"/>
          </pc:sldLayoutMkLst>
          <pc:spChg chg="mod">
            <ac:chgData name="Joel Meier" userId="e9c0cad6c274b452" providerId="LiveId" clId="{E2C75911-DBA4-4E62-965C-AF22C2ACA3DB}" dt="2025-03-25T09:41:41.789" v="81" actId="20577"/>
            <ac:spMkLst>
              <pc:docMk/>
              <pc:sldMasterMk cId="0" sldId="2147483648"/>
              <pc:sldLayoutMk cId="0" sldId="2147483649"/>
              <ac:spMk id="4" creationId="{00000000-0000-0000-0000-000000000000}"/>
            </ac:spMkLst>
          </pc:spChg>
          <pc:spChg chg="mod">
            <ac:chgData name="Joel Meier" userId="e9c0cad6c274b452" providerId="LiveId" clId="{E2C75911-DBA4-4E62-965C-AF22C2ACA3DB}" dt="2025-03-25T09:32:53.101" v="3" actId="20577"/>
            <ac:spMkLst>
              <pc:docMk/>
              <pc:sldMasterMk cId="0" sldId="2147483648"/>
              <pc:sldLayoutMk cId="0" sldId="2147483649"/>
              <ac:spMk id="5" creationId="{00000000-0000-0000-0000-000000000000}"/>
            </ac:spMkLst>
          </pc:spChg>
        </pc:sldLayoutChg>
        <pc:sldLayoutChg chg="modSp mod">
          <pc:chgData name="Joel Meier" userId="e9c0cad6c274b452" providerId="LiveId" clId="{E2C75911-DBA4-4E62-965C-AF22C2ACA3DB}" dt="2025-03-25T09:48:29.399" v="273"/>
          <pc:sldLayoutMkLst>
            <pc:docMk/>
            <pc:sldMasterMk cId="0" sldId="2147483648"/>
            <pc:sldLayoutMk cId="2133943454" sldId="2147483650"/>
          </pc:sldLayoutMkLst>
          <pc:spChg chg="mod">
            <ac:chgData name="Joel Meier" userId="e9c0cad6c274b452" providerId="LiveId" clId="{E2C75911-DBA4-4E62-965C-AF22C2ACA3DB}" dt="2025-03-25T09:48:29.399" v="273"/>
            <ac:spMkLst>
              <pc:docMk/>
              <pc:sldMasterMk cId="0" sldId="2147483648"/>
              <pc:sldLayoutMk cId="2133943454" sldId="2147483650"/>
              <ac:spMk id="5" creationId="{00000000-0000-0000-0000-000000000000}"/>
            </ac:spMkLst>
          </pc:spChg>
          <pc:spChg chg="mod">
            <ac:chgData name="Joel Meier" userId="e9c0cad6c274b452" providerId="LiveId" clId="{E2C75911-DBA4-4E62-965C-AF22C2ACA3DB}" dt="2025-03-25T09:48:19.444" v="272" actId="20577"/>
            <ac:spMkLst>
              <pc:docMk/>
              <pc:sldMasterMk cId="0" sldId="2147483648"/>
              <pc:sldLayoutMk cId="2133943454" sldId="2147483650"/>
              <ac:spMk id="6" creationId="{00000000-0000-0000-0000-000000000000}"/>
            </ac:spMkLst>
          </pc:spChg>
        </pc:sldLayoutChg>
        <pc:sldLayoutChg chg="modSp mod">
          <pc:chgData name="Joel Meier" userId="e9c0cad6c274b452" providerId="LiveId" clId="{E2C75911-DBA4-4E62-965C-AF22C2ACA3DB}" dt="2025-03-25T09:48:38.273" v="278" actId="20577"/>
          <pc:sldLayoutMkLst>
            <pc:docMk/>
            <pc:sldMasterMk cId="0" sldId="2147483648"/>
            <pc:sldLayoutMk cId="341425065" sldId="2147483657"/>
          </pc:sldLayoutMkLst>
          <pc:spChg chg="mod">
            <ac:chgData name="Joel Meier" userId="e9c0cad6c274b452" providerId="LiveId" clId="{E2C75911-DBA4-4E62-965C-AF22C2ACA3DB}" dt="2025-03-25T09:48:33.374" v="274"/>
            <ac:spMkLst>
              <pc:docMk/>
              <pc:sldMasterMk cId="0" sldId="2147483648"/>
              <pc:sldLayoutMk cId="341425065" sldId="2147483657"/>
              <ac:spMk id="5" creationId="{00000000-0000-0000-0000-000000000000}"/>
            </ac:spMkLst>
          </pc:spChg>
          <pc:spChg chg="mod">
            <ac:chgData name="Joel Meier" userId="e9c0cad6c274b452" providerId="LiveId" clId="{E2C75911-DBA4-4E62-965C-AF22C2ACA3DB}" dt="2025-03-25T09:48:38.273" v="278" actId="20577"/>
            <ac:spMkLst>
              <pc:docMk/>
              <pc:sldMasterMk cId="0" sldId="2147483648"/>
              <pc:sldLayoutMk cId="341425065" sldId="2147483657"/>
              <ac:spMk id="6" creationId="{00000000-0000-0000-0000-000000000000}"/>
            </ac:spMkLst>
          </pc:spChg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93EDBC1-132A-5850-3272-53F00794ABC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773363" cy="4349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CDC3A8-AE09-AD60-F099-11F0776CC30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625850" y="0"/>
            <a:ext cx="2773363" cy="4349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91AF35-439D-491E-BBA5-CCBCF4732C22}" type="datetimeFigureOut">
              <a:rPr lang="de-CH" smtClean="0"/>
              <a:t>27.03.2025</a:t>
            </a:fld>
            <a:endParaRPr lang="de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FE1148-B5A5-3D0D-6ECE-DD6F8B8BC08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251825"/>
            <a:ext cx="2773363" cy="4349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69115E-F4DA-69AC-3E6A-4C3E192848B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625850" y="8251825"/>
            <a:ext cx="2773363" cy="4349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D4F237-674A-4730-8EBB-88F3012FE959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7280558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773363" cy="43338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86211" tIns="43106" rIns="86211" bIns="43106" numCol="1" anchor="t" anchorCtr="0" compatLnSpc="1">
            <a:prstTxWarp prst="textNoShape">
              <a:avLst/>
            </a:prstTxWarp>
          </a:bodyPr>
          <a:lstStyle>
            <a:lvl1pPr defTabSz="862013">
              <a:defRPr sz="1100"/>
            </a:lvl1pPr>
          </a:lstStyle>
          <a:p>
            <a:endParaRPr lang="de-CH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625850" y="0"/>
            <a:ext cx="2773363" cy="43338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86211" tIns="43106" rIns="86211" bIns="43106" numCol="1" anchor="t" anchorCtr="0" compatLnSpc="1">
            <a:prstTxWarp prst="textNoShape">
              <a:avLst/>
            </a:prstTxWarp>
          </a:bodyPr>
          <a:lstStyle>
            <a:lvl1pPr algn="r" defTabSz="862013">
              <a:defRPr sz="1100"/>
            </a:lvl1pPr>
          </a:lstStyle>
          <a:p>
            <a:endParaRPr lang="de-CH"/>
          </a:p>
        </p:txBody>
      </p:sp>
      <p:sp>
        <p:nvSpPr>
          <p:cNvPr id="51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07975" y="652463"/>
            <a:ext cx="5786438" cy="325596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xmlns="" val="1"/>
            </a:ext>
          </a:extLst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39763" y="4125913"/>
            <a:ext cx="5121275" cy="3908425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86211" tIns="43106" rIns="86211" bIns="4310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CH"/>
              <a:t>Textmasterformate durch Klicken bearbeiten</a:t>
            </a:r>
          </a:p>
          <a:p>
            <a:pPr lvl="1"/>
            <a:r>
              <a:rPr lang="de-CH"/>
              <a:t>Zweite Ebene</a:t>
            </a:r>
          </a:p>
          <a:p>
            <a:pPr lvl="2"/>
            <a:r>
              <a:rPr lang="de-CH"/>
              <a:t>Dritte Ebene</a:t>
            </a:r>
          </a:p>
          <a:p>
            <a:pPr lvl="3"/>
            <a:r>
              <a:rPr lang="de-CH"/>
              <a:t>Vierte Ebene</a:t>
            </a:r>
          </a:p>
          <a:p>
            <a:pPr lvl="4"/>
            <a:r>
              <a:rPr lang="de-CH"/>
              <a:t>Fünfte Ebene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251825"/>
            <a:ext cx="2773363" cy="43338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86211" tIns="43106" rIns="86211" bIns="43106" numCol="1" anchor="b" anchorCtr="0" compatLnSpc="1">
            <a:prstTxWarp prst="textNoShape">
              <a:avLst/>
            </a:prstTxWarp>
          </a:bodyPr>
          <a:lstStyle>
            <a:lvl1pPr defTabSz="862013">
              <a:defRPr sz="1100"/>
            </a:lvl1pPr>
          </a:lstStyle>
          <a:p>
            <a:endParaRPr lang="de-CH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625850" y="8251825"/>
            <a:ext cx="2773363" cy="43338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86211" tIns="43106" rIns="86211" bIns="43106" numCol="1" anchor="b" anchorCtr="0" compatLnSpc="1">
            <a:prstTxWarp prst="textNoShape">
              <a:avLst/>
            </a:prstTxWarp>
          </a:bodyPr>
          <a:lstStyle>
            <a:lvl1pPr algn="r" defTabSz="862013">
              <a:defRPr sz="1100"/>
            </a:lvl1pPr>
          </a:lstStyle>
          <a:p>
            <a:fld id="{54E7F490-E965-9B42-AE49-DA4BC6E663B1}" type="slidenum">
              <a:rPr lang="de-CH"/>
              <a:pPr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9843891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Arial" charset="0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/>
              <a:t>Anomaly</a:t>
            </a:r>
            <a:r>
              <a:rPr lang="de-CH" dirty="0"/>
              <a:t> </a:t>
            </a:r>
            <a:r>
              <a:rPr lang="de-CH" dirty="0" err="1"/>
              <a:t>Detection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E7F490-E965-9B42-AE49-DA4BC6E663B1}" type="slidenum">
              <a:rPr lang="de-CH" smtClean="0"/>
              <a:pPr/>
              <a:t>14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532139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1225" y="1989138"/>
            <a:ext cx="10369550" cy="1295400"/>
          </a:xfrm>
        </p:spPr>
        <p:txBody>
          <a:bodyPr/>
          <a:lstStyle>
            <a:lvl1pPr>
              <a:defRPr sz="3900"/>
            </a:lvl1pPr>
          </a:lstStyle>
          <a:p>
            <a:pPr lvl="0"/>
            <a:r>
              <a:rPr lang="en-US" noProof="0"/>
              <a:t>Click to edit Master title style</a:t>
            </a:r>
            <a:endParaRPr lang="de-CH" noProof="0" dirty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911225" y="3429000"/>
            <a:ext cx="10369550" cy="17526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noProof="0"/>
              <a:t>Click to edit Master subtitle style</a:t>
            </a:r>
            <a:endParaRPr lang="de-CH" noProof="0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EEDFF-6BF2-4744-AB59-25A5AB15F381}" type="datetime1">
              <a:rPr lang="de-CH" smtClean="0"/>
              <a:pPr/>
              <a:t>27.03.2025</a:t>
            </a:fld>
            <a:endParaRPr lang="de-CH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dirty="0"/>
              <a:t>CSG Master Thesis </a:t>
            </a:r>
            <a:r>
              <a:rPr lang="de-CH" dirty="0" err="1"/>
              <a:t>Midterm</a:t>
            </a:r>
            <a:r>
              <a:rPr lang="de-CH" dirty="0"/>
              <a:t>, Joel Meier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CH" dirty="0"/>
              <a:t>Page </a:t>
            </a:r>
            <a:fld id="{9D46F3A4-F478-9440-BC8E-B732027F4C86}" type="slidenum">
              <a:rPr lang="de-CH" smtClean="0"/>
              <a:pPr/>
              <a:t>‹#›</a:t>
            </a:fld>
            <a:endParaRPr lang="de-CH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53" userDrawn="1">
          <p15:clr>
            <a:srgbClr val="9FCC3B"/>
          </p15:clr>
        </p15:guide>
        <p15:guide id="2" orient="horz" pos="2160" userDrawn="1">
          <p15:clr>
            <a:srgbClr val="9FCC3B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 userDrawn="1"/>
        </p:nvSpPr>
        <p:spPr bwMode="white">
          <a:xfrm>
            <a:off x="0" y="1125538"/>
            <a:ext cx="12192000" cy="5732462"/>
          </a:xfrm>
          <a:prstGeom prst="rect">
            <a:avLst/>
          </a:prstGeom>
          <a:solidFill>
            <a:srgbClr val="A3ADB7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CH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8444171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E360C7B-52EB-4F46-B7A2-EE134D41142D}" type="datetime1">
              <a:rPr lang="de-CH"/>
              <a:pPr/>
              <a:t>27.03.2025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CH" dirty="0"/>
              <a:t>CSG Master Thesis </a:t>
            </a:r>
            <a:r>
              <a:rPr lang="de-CH" dirty="0" err="1"/>
              <a:t>Midterm</a:t>
            </a:r>
            <a:r>
              <a:rPr lang="de-CH" dirty="0"/>
              <a:t>, Joel Meier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CH" dirty="0"/>
              <a:t>Page </a:t>
            </a:r>
            <a:fld id="{1C5791B1-6579-0B4D-B06F-613121D36EDE}" type="slidenum">
              <a:rPr lang="de-CH" smtClean="0"/>
              <a:pPr/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1339434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Spal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911225" y="2205039"/>
            <a:ext cx="5005388" cy="38877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E360C7B-52EB-4F46-B7A2-EE134D41142D}" type="datetime1">
              <a:rPr lang="de-CH"/>
              <a:pPr/>
              <a:t>27.03.2025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CH" dirty="0"/>
              <a:t>CSG Master Thesis </a:t>
            </a:r>
            <a:r>
              <a:rPr lang="de-CH" dirty="0" err="1"/>
              <a:t>Midterm</a:t>
            </a:r>
            <a:r>
              <a:rPr lang="de-CH" dirty="0"/>
              <a:t>, Joel Meier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CH" dirty="0"/>
              <a:t>Page </a:t>
            </a:r>
            <a:fld id="{1C5791B1-6579-0B4D-B06F-613121D36EDE}" type="slidenum">
              <a:rPr lang="de-CH" smtClean="0"/>
              <a:pPr/>
              <a:t>‹#›</a:t>
            </a:fld>
            <a:endParaRPr lang="de-CH" dirty="0"/>
          </a:p>
        </p:txBody>
      </p:sp>
      <p:sp>
        <p:nvSpPr>
          <p:cNvPr id="7" name="Inhaltsplatzhalter 2"/>
          <p:cNvSpPr>
            <a:spLocks noGrp="1"/>
          </p:cNvSpPr>
          <p:nvPr>
            <p:ph idx="13"/>
          </p:nvPr>
        </p:nvSpPr>
        <p:spPr>
          <a:xfrm>
            <a:off x="6291040" y="2205039"/>
            <a:ext cx="5005388" cy="38877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414250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CH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3226E01-7249-5048-9DA7-0CE70B09F9F4}" type="datetime1">
              <a:rPr lang="de-CH"/>
              <a:pPr/>
              <a:t>27.03.2025</a:t>
            </a:fld>
            <a:endParaRPr lang="de-CH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CH" dirty="0"/>
              <a:t>Titel der Präsentation, Autor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CH" dirty="0"/>
              <a:t>Seite </a:t>
            </a:r>
            <a:fld id="{25BB1AB0-9216-5944-841B-2A7418D2F24D}" type="slidenum">
              <a:rPr lang="de-CH"/>
              <a:pPr/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6986414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7"/>
          <p:cNvSpPr>
            <a:spLocks noGrp="1"/>
          </p:cNvSpPr>
          <p:nvPr>
            <p:ph type="pic" sz="quarter" idx="10"/>
          </p:nvPr>
        </p:nvSpPr>
        <p:spPr>
          <a:xfrm>
            <a:off x="192089" y="188912"/>
            <a:ext cx="11807824" cy="6480175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1312821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21" userDrawn="1">
          <p15:clr>
            <a:srgbClr val="9FCC3B"/>
          </p15:clr>
        </p15:guide>
        <p15:guide id="2" pos="7559" userDrawn="1">
          <p15:clr>
            <a:srgbClr val="9FCC3B"/>
          </p15:clr>
        </p15:guide>
        <p15:guide id="3" orient="horz" pos="119" userDrawn="1">
          <p15:clr>
            <a:srgbClr val="9FCC3B"/>
          </p15:clr>
        </p15:guide>
        <p15:guide id="4" orient="horz" pos="4201" userDrawn="1">
          <p15:clr>
            <a:srgbClr val="9FCC3B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06C9BA0-9D6B-5D4E-9FEA-FA5491F8F276}" type="datetime1">
              <a:rPr lang="de-CH"/>
              <a:pPr/>
              <a:t>27.03.2025</a:t>
            </a:fld>
            <a:endParaRPr lang="de-CH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CH" dirty="0"/>
              <a:t>Titel der Präsentation, Autor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CH" dirty="0"/>
              <a:t>Seite </a:t>
            </a:r>
            <a:fld id="{6DADB232-8830-5A47-BAA5-95C1DE269B83}" type="slidenum">
              <a:rPr lang="de-CH"/>
              <a:pPr/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1811290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53C6F8-4040-7769-9191-5311A0A44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de-C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071FDA1-429F-4F22-EE45-C6B26F368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EEDFF-6BF2-4744-AB59-25A5AB15F381}" type="datetime1">
              <a:rPr lang="de-CH" smtClean="0"/>
              <a:pPr/>
              <a:t>27.03.2025</a:t>
            </a:fld>
            <a:endParaRPr lang="de-CH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933656-896E-BA60-85A8-808105F996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CSS Master Thesis Midterm, Joel Meier</a:t>
            </a:r>
            <a:endParaRPr lang="de-CH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B02193-9406-F6C8-94A5-0D41B0ECFE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CH"/>
              <a:t>Page </a:t>
            </a:r>
            <a:fld id="{9D46F3A4-F478-9440-BC8E-B732027F4C86}" type="slidenum">
              <a:rPr lang="de-CH" smtClean="0"/>
              <a:pPr/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2540316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11225" y="1268414"/>
            <a:ext cx="10369550" cy="792434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0" tIns="3600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CH"/>
              <a:t>Mastertitelformat bearbeiten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1225" y="2205039"/>
            <a:ext cx="10369550" cy="3887787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CH"/>
              <a:t>Mastertextformat bearbeiten</a:t>
            </a:r>
          </a:p>
          <a:p>
            <a:pPr lvl="1"/>
            <a:r>
              <a:rPr lang="de-CH"/>
              <a:t>Zweite Ebene</a:t>
            </a:r>
          </a:p>
          <a:p>
            <a:pPr lvl="2"/>
            <a:r>
              <a:rPr lang="de-CH"/>
              <a:t>Dritte Ebene</a:t>
            </a:r>
          </a:p>
          <a:p>
            <a:pPr lvl="3"/>
            <a:r>
              <a:rPr lang="de-CH"/>
              <a:t>Vierte Ebene</a:t>
            </a:r>
          </a:p>
          <a:p>
            <a:pPr lvl="4"/>
            <a:r>
              <a:rPr lang="de-CH"/>
              <a:t>Fünfte Ebene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11225" y="6524625"/>
            <a:ext cx="1246716" cy="2159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sz="1000"/>
            </a:lvl1pPr>
          </a:lstStyle>
          <a:p>
            <a:fld id="{847EEDFF-6BF2-4744-AB59-25A5AB15F381}" type="datetime1">
              <a:rPr lang="de-CH"/>
              <a:pPr/>
              <a:t>02.04.2025</a:t>
            </a:fld>
            <a:endParaRPr lang="de-CH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255308" y="6524625"/>
            <a:ext cx="7008284" cy="2159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sz="1000"/>
            </a:lvl1pPr>
          </a:lstStyle>
          <a:p>
            <a:r>
              <a:rPr lang="de-CH"/>
              <a:t>CSG Master Thesis </a:t>
            </a:r>
            <a:r>
              <a:rPr lang="de-CH" err="1"/>
              <a:t>Midterm</a:t>
            </a:r>
            <a:r>
              <a:rPr lang="de-CH"/>
              <a:t>, Joel Meier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0452484" y="6524625"/>
            <a:ext cx="828291" cy="2159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defRPr sz="1000"/>
            </a:lvl1pPr>
          </a:lstStyle>
          <a:p>
            <a:r>
              <a:rPr lang="de-CH"/>
              <a:t>Page </a:t>
            </a:r>
            <a:fld id="{9D46F3A4-F478-9440-BC8E-B732027F4C86}" type="slidenum">
              <a:rPr lang="de-CH" smtClean="0"/>
              <a:pPr/>
              <a:t>‹#›</a:t>
            </a:fld>
            <a:endParaRPr lang="de-CH"/>
          </a:p>
        </p:txBody>
      </p:sp>
      <p:sp>
        <p:nvSpPr>
          <p:cNvPr id="1034" name="Line 10"/>
          <p:cNvSpPr>
            <a:spLocks noChangeShapeType="1"/>
          </p:cNvSpPr>
          <p:nvPr/>
        </p:nvSpPr>
        <p:spPr bwMode="auto">
          <a:xfrm>
            <a:off x="0" y="1125538"/>
            <a:ext cx="12192000" cy="0"/>
          </a:xfrm>
          <a:prstGeom prst="line">
            <a:avLst/>
          </a:prstGeom>
          <a:noFill/>
          <a:ln w="15875">
            <a:solidFill>
              <a:srgbClr val="A3ADB7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de-CH" sz="1700"/>
          </a:p>
        </p:txBody>
      </p:sp>
      <p:pic>
        <p:nvPicPr>
          <p:cNvPr id="10" name="Picture 7" descr="uzh_logo_d_pos_grau_1mm"/>
          <p:cNvPicPr preferRelativeResize="0">
            <a:picLocks noChangeAspect="1" noChangeArrowheads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266" y="142875"/>
            <a:ext cx="1868488" cy="68421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 Box 9"/>
          <p:cNvSpPr txBox="1">
            <a:spLocks noChangeArrowheads="1"/>
          </p:cNvSpPr>
          <p:nvPr userDrawn="1"/>
        </p:nvSpPr>
        <p:spPr bwMode="auto">
          <a:xfrm>
            <a:off x="911225" y="852488"/>
            <a:ext cx="7332663" cy="227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0" tIns="36000" rIns="0" bIns="0"/>
          <a:lstStyle/>
          <a:p>
            <a:pPr>
              <a:spcBef>
                <a:spcPct val="50000"/>
              </a:spcBef>
            </a:pPr>
            <a:r>
              <a:rPr lang="de-CH" sz="1400" b="1"/>
              <a:t>Department </a:t>
            </a:r>
            <a:r>
              <a:rPr lang="de-CH" sz="1400" b="1" err="1"/>
              <a:t>of</a:t>
            </a:r>
            <a:r>
              <a:rPr lang="de-CH" sz="1400" b="1"/>
              <a:t> </a:t>
            </a:r>
            <a:r>
              <a:rPr lang="de-CH" sz="1400" b="1" err="1"/>
              <a:t>Informatics</a:t>
            </a:r>
            <a:endParaRPr lang="de-CH" sz="1400" b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50" r:id="rId3"/>
    <p:sldLayoutId id="2147483657" r:id="rId4"/>
    <p:sldLayoutId id="2147483654" r:id="rId5"/>
    <p:sldLayoutId id="2147483658" r:id="rId6"/>
    <p:sldLayoutId id="2147483655" r:id="rId7"/>
    <p:sldLayoutId id="2147483659" r:id="rId8"/>
  </p:sldLayoutIdLst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0028A5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9pPr>
    </p:titleStyle>
    <p:bodyStyle>
      <a:lvl1pPr marL="342000" indent="-342000" algn="l" rtl="0" eaLnBrk="1" fontAlgn="base" hangingPunct="1">
        <a:spcBef>
          <a:spcPct val="40000"/>
        </a:spcBef>
        <a:spcAft>
          <a:spcPct val="0"/>
        </a:spcAft>
        <a:buFont typeface="Arial" panose="020B0604020202020204" pitchFamily="34" charset="0"/>
        <a:buChar char="–"/>
        <a:defRPr sz="1700">
          <a:solidFill>
            <a:schemeClr val="tx1"/>
          </a:solidFill>
          <a:latin typeface="+mn-lt"/>
          <a:ea typeface="+mn-ea"/>
          <a:cs typeface="+mn-cs"/>
        </a:defRPr>
      </a:lvl1pPr>
      <a:lvl2pPr marL="684000" indent="-342000" algn="l" rtl="0" eaLnBrk="1" fontAlgn="base" hangingPunct="1">
        <a:spcBef>
          <a:spcPct val="40000"/>
        </a:spcBef>
        <a:spcAft>
          <a:spcPct val="0"/>
        </a:spcAft>
        <a:buFont typeface="Arial" charset="0"/>
        <a:buChar char="–"/>
        <a:defRPr sz="1700">
          <a:solidFill>
            <a:schemeClr val="tx1"/>
          </a:solidFill>
          <a:latin typeface="+mn-lt"/>
          <a:ea typeface="Arial" charset="0"/>
          <a:cs typeface="+mn-cs"/>
        </a:defRPr>
      </a:lvl2pPr>
      <a:lvl3pPr marL="1026000" indent="-342000" algn="l" rtl="0" eaLnBrk="1" fontAlgn="base" hangingPunct="1">
        <a:spcBef>
          <a:spcPct val="40000"/>
        </a:spcBef>
        <a:spcAft>
          <a:spcPct val="0"/>
        </a:spcAft>
        <a:buFont typeface="Arial" charset="0"/>
        <a:buChar char="–"/>
        <a:defRPr sz="1700">
          <a:solidFill>
            <a:schemeClr val="tx1"/>
          </a:solidFill>
          <a:latin typeface="+mn-lt"/>
          <a:ea typeface="Arial" charset="0"/>
          <a:cs typeface="+mn-cs"/>
        </a:defRPr>
      </a:lvl3pPr>
      <a:lvl4pPr marL="1368000" indent="-342000" algn="l" rtl="0" eaLnBrk="1" fontAlgn="base" hangingPunct="1">
        <a:spcBef>
          <a:spcPct val="40000"/>
        </a:spcBef>
        <a:spcAft>
          <a:spcPct val="0"/>
        </a:spcAft>
        <a:buFont typeface="Arial" charset="0"/>
        <a:buChar char="–"/>
        <a:defRPr sz="1700">
          <a:solidFill>
            <a:schemeClr val="tx1"/>
          </a:solidFill>
          <a:latin typeface="+mn-lt"/>
          <a:ea typeface="Arial" charset="0"/>
          <a:cs typeface="+mn-cs"/>
        </a:defRPr>
      </a:lvl4pPr>
      <a:lvl5pPr marL="1710000" indent="-342000" algn="l" rtl="0" eaLnBrk="1" fontAlgn="base" hangingPunct="1">
        <a:spcBef>
          <a:spcPct val="40000"/>
        </a:spcBef>
        <a:spcAft>
          <a:spcPct val="0"/>
        </a:spcAft>
        <a:buFont typeface="Arial" charset="0"/>
        <a:buChar char="–"/>
        <a:defRPr sz="1700">
          <a:solidFill>
            <a:schemeClr val="tx1"/>
          </a:solidFill>
          <a:latin typeface="+mn-lt"/>
          <a:ea typeface="Arial" charset="0"/>
          <a:cs typeface="+mn-cs"/>
        </a:defRPr>
      </a:lvl5pPr>
      <a:lvl6pPr marL="1895475" indent="-366713" algn="l" rtl="0" eaLnBrk="1" fontAlgn="base" hangingPunct="1">
        <a:spcBef>
          <a:spcPct val="40000"/>
        </a:spcBef>
        <a:spcAft>
          <a:spcPct val="0"/>
        </a:spcAft>
        <a:buFont typeface="Arial" charset="0"/>
        <a:buChar char="–"/>
        <a:defRPr sz="1700">
          <a:solidFill>
            <a:schemeClr val="tx1"/>
          </a:solidFill>
          <a:latin typeface="+mn-lt"/>
          <a:ea typeface="Arial" charset="0"/>
          <a:cs typeface="+mn-cs"/>
        </a:defRPr>
      </a:lvl6pPr>
      <a:lvl7pPr marL="2352675" indent="-366713" algn="l" rtl="0" eaLnBrk="1" fontAlgn="base" hangingPunct="1">
        <a:spcBef>
          <a:spcPct val="40000"/>
        </a:spcBef>
        <a:spcAft>
          <a:spcPct val="0"/>
        </a:spcAft>
        <a:buFont typeface="Arial" charset="0"/>
        <a:buChar char="–"/>
        <a:defRPr sz="1700">
          <a:solidFill>
            <a:schemeClr val="tx1"/>
          </a:solidFill>
          <a:latin typeface="+mn-lt"/>
          <a:ea typeface="Arial" charset="0"/>
          <a:cs typeface="+mn-cs"/>
        </a:defRPr>
      </a:lvl7pPr>
      <a:lvl8pPr marL="2809875" indent="-366713" algn="l" rtl="0" eaLnBrk="1" fontAlgn="base" hangingPunct="1">
        <a:spcBef>
          <a:spcPct val="40000"/>
        </a:spcBef>
        <a:spcAft>
          <a:spcPct val="0"/>
        </a:spcAft>
        <a:buFont typeface="Arial" charset="0"/>
        <a:buChar char="–"/>
        <a:defRPr sz="1700">
          <a:solidFill>
            <a:schemeClr val="tx1"/>
          </a:solidFill>
          <a:latin typeface="+mn-lt"/>
          <a:ea typeface="Arial" charset="0"/>
          <a:cs typeface="+mn-cs"/>
        </a:defRPr>
      </a:lvl8pPr>
      <a:lvl9pPr marL="3267075" indent="-366713" algn="l" rtl="0" eaLnBrk="1" fontAlgn="base" hangingPunct="1">
        <a:spcBef>
          <a:spcPct val="40000"/>
        </a:spcBef>
        <a:spcAft>
          <a:spcPct val="0"/>
        </a:spcAft>
        <a:buFont typeface="Arial" charset="0"/>
        <a:buChar char="–"/>
        <a:defRPr sz="1700">
          <a:solidFill>
            <a:schemeClr val="tx1"/>
          </a:solidFill>
          <a:latin typeface="+mn-lt"/>
          <a:ea typeface="Arial" charset="0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74" userDrawn="1">
          <p15:clr>
            <a:srgbClr val="F26B43"/>
          </p15:clr>
        </p15:guide>
        <p15:guide id="2" pos="7106" userDrawn="1">
          <p15:clr>
            <a:srgbClr val="F26B43"/>
          </p15:clr>
        </p15:guide>
        <p15:guide id="3" orient="horz" pos="1389" userDrawn="1">
          <p15:clr>
            <a:srgbClr val="F26B43"/>
          </p15:clr>
        </p15:guide>
        <p15:guide id="4" orient="horz" pos="799" userDrawn="1">
          <p15:clr>
            <a:srgbClr val="F26B43"/>
          </p15:clr>
        </p15:guide>
        <p15:guide id="5" orient="horz" pos="4110" userDrawn="1">
          <p15:clr>
            <a:srgbClr val="F26B43"/>
          </p15:clr>
        </p15:guide>
        <p15:guide id="6" pos="3840" userDrawn="1">
          <p15:clr>
            <a:srgbClr val="F26B43"/>
          </p15:clr>
        </p15:guide>
        <p15:guide id="7" pos="3953" userDrawn="1">
          <p15:clr>
            <a:srgbClr val="5ACBF0"/>
          </p15:clr>
        </p15:guide>
        <p15:guide id="8" pos="3727" userDrawn="1">
          <p15:clr>
            <a:srgbClr val="5ACBF0"/>
          </p15:clr>
        </p15:guide>
        <p15:guide id="9" pos="2615" userDrawn="1">
          <p15:clr>
            <a:srgbClr val="5ACBF0"/>
          </p15:clr>
        </p15:guide>
        <p15:guide id="10" pos="2819" userDrawn="1">
          <p15:clr>
            <a:srgbClr val="5ACBF0"/>
          </p15:clr>
        </p15:guide>
        <p15:guide id="11" pos="4861" userDrawn="1">
          <p15:clr>
            <a:srgbClr val="5ACBF0"/>
          </p15:clr>
        </p15:guide>
        <p15:guide id="12" pos="5065" userDrawn="1">
          <p15:clr>
            <a:srgbClr val="5ACBF0"/>
          </p15:clr>
        </p15:guide>
        <p15:guide id="13" orient="horz" pos="709" userDrawn="1">
          <p15:clr>
            <a:srgbClr val="F26B43"/>
          </p15:clr>
        </p15:guide>
        <p15:guide id="14" orient="horz" pos="383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E2A725-9B10-A3E5-E489-9C846545D6A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noProof="0" dirty="0"/>
              <a:t>Clustered Fingerprinting and Tracking in High-Density Internet of Things (IoT) Environments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EF5A8E7-9221-76EB-1BC2-990830E07F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1225" y="4221088"/>
            <a:ext cx="10369550" cy="1752600"/>
          </a:xfrm>
        </p:spPr>
        <p:txBody>
          <a:bodyPr/>
          <a:lstStyle/>
          <a:p>
            <a:r>
              <a:rPr lang="en-GB" noProof="0" dirty="0"/>
              <a:t>CSG Master Thesis: Midterm Presentation</a:t>
            </a:r>
          </a:p>
          <a:p>
            <a:r>
              <a:rPr lang="en-GB" dirty="0"/>
              <a:t>Supervisor: </a:t>
            </a:r>
            <a:r>
              <a:rPr lang="en-GB"/>
              <a:t>Katharina Müller</a:t>
            </a:r>
            <a:endParaRPr lang="en-GB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1C1B45-7B92-01D7-E1C4-BB444A96F0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EEDFF-6BF2-4744-AB59-25A5AB15F381}" type="datetime1">
              <a:rPr lang="en-GB" noProof="0" smtClean="0"/>
              <a:pPr/>
              <a:t>27/03/2025</a:t>
            </a:fld>
            <a:endParaRPr lang="en-GB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996CA4-DDC2-C41E-4CFD-AE24956773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/>
              <a:t>CSG Master Thesis Midterm, Joel Meier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5A4B67-6C7E-2649-313A-0DAB68E866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noProof="0" dirty="0"/>
              <a:t>Page </a:t>
            </a:r>
            <a:fld id="{9D46F3A4-F478-9440-BC8E-B732027F4C86}" type="slidenum">
              <a:rPr lang="en-GB" noProof="0" smtClean="0"/>
              <a:pPr/>
              <a:t>1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5654911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13D58-5C0C-62BE-BE72-7DBD43CE9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Wireshark Profile and Columns</a:t>
            </a:r>
          </a:p>
        </p:txBody>
      </p:sp>
      <p:pic>
        <p:nvPicPr>
          <p:cNvPr id="8" name="Content Placeholder 7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E23230A5-F977-B1A5-C7D8-98004A7CAF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4675" y="2564904"/>
            <a:ext cx="10369550" cy="1875805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5D86A6-2BA1-43E1-99BC-10FD9FAB80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60C7B-52EB-4F46-B7A2-EE134D41142D}" type="datetime1">
              <a:rPr lang="de-CH" smtClean="0"/>
              <a:pPr/>
              <a:t>27.03.2025</a:t>
            </a:fld>
            <a:endParaRPr lang="de-CH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FA5501-5953-EAE2-B759-10E00A99B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CSG Master Thesis Midterm, Joel Meier</a:t>
            </a:r>
            <a:endParaRPr lang="de-CH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CA5591-8F8A-C4F2-C5C9-F9A68586B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CH"/>
              <a:t>Page </a:t>
            </a:r>
            <a:fld id="{1C5791B1-6579-0B4D-B06F-613121D36EDE}" type="slidenum">
              <a:rPr lang="de-CH" smtClean="0"/>
              <a:pPr/>
              <a:t>10</a:t>
            </a:fld>
            <a:endParaRPr lang="de-CH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525AD6-50ED-6AB7-0206-41EC9174AD21}"/>
              </a:ext>
            </a:extLst>
          </p:cNvPr>
          <p:cNvSpPr txBox="1"/>
          <p:nvPr/>
        </p:nvSpPr>
        <p:spPr>
          <a:xfrm>
            <a:off x="4511824" y="4569474"/>
            <a:ext cx="2232248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CH" sz="700" dirty="0">
                <a:solidFill>
                  <a:srgbClr val="A3ADB7"/>
                </a:solidFill>
              </a:rPr>
              <a:t>Image </a:t>
            </a:r>
            <a:r>
              <a:rPr lang="de-CH" sz="700" dirty="0" err="1">
                <a:solidFill>
                  <a:srgbClr val="A3ADB7"/>
                </a:solidFill>
              </a:rPr>
              <a:t>of</a:t>
            </a:r>
            <a:r>
              <a:rPr lang="de-CH" sz="700" dirty="0">
                <a:solidFill>
                  <a:srgbClr val="A3ADB7"/>
                </a:solidFill>
              </a:rPr>
              <a:t> Wireshark UI </a:t>
            </a:r>
            <a:r>
              <a:rPr lang="de-CH" sz="700" dirty="0" err="1">
                <a:solidFill>
                  <a:srgbClr val="A3ADB7"/>
                </a:solidFill>
              </a:rPr>
              <a:t>during</a:t>
            </a:r>
            <a:r>
              <a:rPr lang="de-CH" sz="700" dirty="0">
                <a:solidFill>
                  <a:srgbClr val="A3ADB7"/>
                </a:solidFill>
              </a:rPr>
              <a:t> </a:t>
            </a:r>
            <a:r>
              <a:rPr lang="de-CH" sz="700" dirty="0" err="1">
                <a:solidFill>
                  <a:srgbClr val="A3ADB7"/>
                </a:solidFill>
              </a:rPr>
              <a:t>capturing</a:t>
            </a:r>
            <a:endParaRPr lang="de-CH" sz="700" dirty="0">
              <a:solidFill>
                <a:srgbClr val="A3ADB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31071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9F0A83-B5C1-8B2F-C690-29D736A3AA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5C3409-3251-D6E7-A4F5-39BC270A3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Wireshark Profile and Columns</a:t>
            </a:r>
          </a:p>
        </p:txBody>
      </p:sp>
      <p:pic>
        <p:nvPicPr>
          <p:cNvPr id="8" name="Content Placeholder 7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AC11F818-4CDE-172A-DF32-9F599C6303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934" y="4387443"/>
            <a:ext cx="10369550" cy="1875805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9DD36C-769C-136C-EB8C-39CDBC7590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60C7B-52EB-4F46-B7A2-EE134D41142D}" type="datetime1">
              <a:rPr lang="de-CH" smtClean="0"/>
              <a:pPr/>
              <a:t>02.04.2025</a:t>
            </a:fld>
            <a:endParaRPr lang="de-CH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ACD63D-9834-3154-16C0-776F91025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CSG Master Thesis Midterm, Joel Meier</a:t>
            </a:r>
            <a:endParaRPr lang="de-CH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063E34-0B61-0A53-1EDA-68DD675F9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CH"/>
              <a:t>Page </a:t>
            </a:r>
            <a:fld id="{1C5791B1-6579-0B4D-B06F-613121D36EDE}" type="slidenum">
              <a:rPr lang="de-CH" smtClean="0"/>
              <a:pPr/>
              <a:t>11</a:t>
            </a:fld>
            <a:endParaRPr lang="de-CH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4623E4-2D20-334A-7787-2C10881D4048}"/>
              </a:ext>
            </a:extLst>
          </p:cNvPr>
          <p:cNvSpPr txBox="1"/>
          <p:nvPr/>
        </p:nvSpPr>
        <p:spPr>
          <a:xfrm>
            <a:off x="4295800" y="6215951"/>
            <a:ext cx="2232248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CH" sz="700" dirty="0">
                <a:solidFill>
                  <a:srgbClr val="A3ADB7"/>
                </a:solidFill>
              </a:rPr>
              <a:t>Image </a:t>
            </a:r>
            <a:r>
              <a:rPr lang="de-CH" sz="700" dirty="0" err="1">
                <a:solidFill>
                  <a:srgbClr val="A3ADB7"/>
                </a:solidFill>
              </a:rPr>
              <a:t>of</a:t>
            </a:r>
            <a:r>
              <a:rPr lang="de-CH" sz="700" dirty="0">
                <a:solidFill>
                  <a:srgbClr val="A3ADB7"/>
                </a:solidFill>
              </a:rPr>
              <a:t> Wireshark UI </a:t>
            </a:r>
            <a:r>
              <a:rPr lang="de-CH" sz="700" dirty="0" err="1">
                <a:solidFill>
                  <a:srgbClr val="A3ADB7"/>
                </a:solidFill>
              </a:rPr>
              <a:t>during</a:t>
            </a:r>
            <a:r>
              <a:rPr lang="de-CH" sz="700" dirty="0">
                <a:solidFill>
                  <a:srgbClr val="A3ADB7"/>
                </a:solidFill>
              </a:rPr>
              <a:t> </a:t>
            </a:r>
            <a:r>
              <a:rPr lang="de-CH" sz="700" dirty="0" err="1">
                <a:solidFill>
                  <a:srgbClr val="A3ADB7"/>
                </a:solidFill>
              </a:rPr>
              <a:t>capturing</a:t>
            </a:r>
            <a:endParaRPr lang="de-CH" sz="700" dirty="0">
              <a:solidFill>
                <a:srgbClr val="A3ADB7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EB95E94-2BBC-B690-63E6-BCB8E3A142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1784" y="1855779"/>
            <a:ext cx="7915866" cy="203357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ACA2F55-DF24-E5A2-FA6E-7B1BFFA20A74}"/>
              </a:ext>
            </a:extLst>
          </p:cNvPr>
          <p:cNvSpPr txBox="1"/>
          <p:nvPr/>
        </p:nvSpPr>
        <p:spPr>
          <a:xfrm>
            <a:off x="7320136" y="1626237"/>
            <a:ext cx="259228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CH" sz="800" dirty="0">
                <a:solidFill>
                  <a:srgbClr val="A3ADB7"/>
                </a:solidFill>
              </a:rPr>
              <a:t>Image </a:t>
            </a:r>
            <a:r>
              <a:rPr lang="de-CH" sz="800" dirty="0" err="1">
                <a:solidFill>
                  <a:srgbClr val="A3ADB7"/>
                </a:solidFill>
              </a:rPr>
              <a:t>of</a:t>
            </a:r>
            <a:r>
              <a:rPr lang="de-CH" sz="800" dirty="0">
                <a:solidFill>
                  <a:srgbClr val="A3ADB7"/>
                </a:solidFill>
              </a:rPr>
              <a:t> Wireshark UI </a:t>
            </a:r>
            <a:r>
              <a:rPr lang="de-CH" sz="800" dirty="0" err="1">
                <a:solidFill>
                  <a:srgbClr val="A3ADB7"/>
                </a:solidFill>
              </a:rPr>
              <a:t>profile</a:t>
            </a:r>
            <a:r>
              <a:rPr lang="de-CH" sz="800" dirty="0">
                <a:solidFill>
                  <a:srgbClr val="A3ADB7"/>
                </a:solidFill>
              </a:rPr>
              <a:t> </a:t>
            </a:r>
            <a:r>
              <a:rPr lang="de-CH" sz="800" dirty="0" err="1">
                <a:solidFill>
                  <a:srgbClr val="A3ADB7"/>
                </a:solidFill>
              </a:rPr>
              <a:t>preferences</a:t>
            </a:r>
            <a:endParaRPr lang="de-CH" sz="800" dirty="0">
              <a:solidFill>
                <a:srgbClr val="A3ADB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03135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541819-D6EC-8C04-CF09-66FBF6B7A4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423C17-6BF2-B2A5-BA5C-79F13EC0B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square" anchor="t">
            <a:normAutofit/>
          </a:bodyPr>
          <a:lstStyle/>
          <a:p>
            <a:r>
              <a:rPr lang="de-CH" dirty="0"/>
              <a:t>Thesis Goals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03955AB4-450F-9B3D-228A-13773E365C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 clean dataset of several connected BLE devices (recorded together)</a:t>
            </a:r>
          </a:p>
          <a:p>
            <a:endParaRPr lang="en-US" dirty="0"/>
          </a:p>
          <a:p>
            <a:r>
              <a:rPr lang="en-US" dirty="0"/>
              <a:t>Create a fingerprint of that device group/cluster and train with an algorithm (ML, DL, …)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06B379-FAD9-F7DC-33BA-68D4BB6003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fld id="{5E360C7B-52EB-4F46-B7A2-EE134D41142D}" type="datetime1">
              <a:rPr lang="de-CH" smtClean="0"/>
              <a:pPr>
                <a:spcAft>
                  <a:spcPts val="600"/>
                </a:spcAft>
              </a:pPr>
              <a:t>27.03.2025</a:t>
            </a:fld>
            <a:endParaRPr lang="de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E2D977-E766-6C32-B2EC-7BB151AC13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r>
              <a:rPr lang="de-CH"/>
              <a:t>CSG Master Thesis Midterm, Joel Meier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08BFEB-2884-6DAE-848F-52C43D0400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r>
              <a:rPr lang="de-CH"/>
              <a:t>Page </a:t>
            </a:r>
            <a:fld id="{1C5791B1-6579-0B4D-B06F-613121D36EDE}" type="slidenum">
              <a:rPr lang="de-CH" smtClean="0"/>
              <a:pPr>
                <a:spcAft>
                  <a:spcPts val="600"/>
                </a:spcAft>
              </a:pPr>
              <a:t>12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1504532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798233-9FC1-9634-0A53-39706CDDFE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D73C32-1B18-0C48-64A1-6B50F43998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225" y="1268414"/>
            <a:ext cx="10369550" cy="792434"/>
          </a:xfrm>
        </p:spPr>
        <p:txBody>
          <a:bodyPr wrap="square" anchor="t">
            <a:normAutofit/>
          </a:bodyPr>
          <a:lstStyle/>
          <a:p>
            <a:r>
              <a:rPr lang="de-CH" dirty="0"/>
              <a:t>Fingerprinting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5E64FF0E-4161-0667-7A77-2910C9A4BD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1225" y="2205039"/>
            <a:ext cx="5005388" cy="3887787"/>
          </a:xfrm>
        </p:spPr>
        <p:txBody>
          <a:bodyPr/>
          <a:lstStyle/>
          <a:p>
            <a:r>
              <a:rPr lang="en-US" dirty="0"/>
              <a:t>Accumulation of information and correlating data to identify and detect digital components</a:t>
            </a:r>
          </a:p>
          <a:p>
            <a:endParaRPr lang="en-US" dirty="0"/>
          </a:p>
          <a:p>
            <a:r>
              <a:rPr lang="en-US" dirty="0"/>
              <a:t>Features and vectors that define a fingerprint can be used to train models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E1B8BE-B6E3-7863-0BE3-4BD4C9B9C34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11225" y="6524625"/>
            <a:ext cx="1246716" cy="215900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fld id="{5E360C7B-52EB-4F46-B7A2-EE134D41142D}" type="datetime1">
              <a:rPr lang="de-CH" smtClean="0"/>
              <a:pPr>
                <a:spcAft>
                  <a:spcPts val="600"/>
                </a:spcAft>
              </a:pPr>
              <a:t>27.03.2025</a:t>
            </a:fld>
            <a:endParaRPr lang="de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7DC993-C12B-372A-40F3-3F1D8483AC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55308" y="6524625"/>
            <a:ext cx="7008284" cy="215900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r>
              <a:rPr lang="de-CH"/>
              <a:t>CSG Master Thesis Midterm, Joel Meier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489C38-B48B-E990-EC67-8B709034B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52484" y="6524625"/>
            <a:ext cx="828291" cy="215900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r>
              <a:rPr lang="de-CH"/>
              <a:t>Page </a:t>
            </a:r>
            <a:fld id="{1C5791B1-6579-0B4D-B06F-613121D36EDE}" type="slidenum">
              <a:rPr lang="de-CH" smtClean="0"/>
              <a:pPr>
                <a:spcAft>
                  <a:spcPts val="600"/>
                </a:spcAft>
              </a:pPr>
              <a:t>13</a:t>
            </a:fld>
            <a:endParaRPr lang="de-CH"/>
          </a:p>
        </p:txBody>
      </p:sp>
      <p:pic>
        <p:nvPicPr>
          <p:cNvPr id="15" name="Content Placeholder 14" descr="A fingerprint and earphones&#10;&#10;AI-generated content may be incorrect.">
            <a:extLst>
              <a:ext uri="{FF2B5EF4-FFF2-40B4-BE49-F238E27FC236}">
                <a16:creationId xmlns:a16="http://schemas.microsoft.com/office/drawing/2014/main" id="{3599C34C-84B9-9F7F-750E-265F6E44A181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/>
          <a:stretch>
            <a:fillRect/>
          </a:stretch>
        </p:blipFill>
        <p:spPr>
          <a:xfrm>
            <a:off x="6850063" y="2205038"/>
            <a:ext cx="3887787" cy="3887787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1F0C1B9-5E83-68A9-82AA-A3CAE11C85E4}"/>
              </a:ext>
            </a:extLst>
          </p:cNvPr>
          <p:cNvSpPr txBox="1"/>
          <p:nvPr/>
        </p:nvSpPr>
        <p:spPr>
          <a:xfrm>
            <a:off x="8112224" y="6129293"/>
            <a:ext cx="1862230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CH" sz="700" dirty="0">
                <a:solidFill>
                  <a:srgbClr val="A3ADB7"/>
                </a:solidFill>
              </a:rPr>
              <a:t>Image </a:t>
            </a:r>
            <a:r>
              <a:rPr lang="de-CH" sz="700" dirty="0" err="1">
                <a:solidFill>
                  <a:srgbClr val="A3ADB7"/>
                </a:solidFill>
              </a:rPr>
              <a:t>generated</a:t>
            </a:r>
            <a:r>
              <a:rPr lang="de-CH" sz="700" dirty="0">
                <a:solidFill>
                  <a:srgbClr val="A3ADB7"/>
                </a:solidFill>
              </a:rPr>
              <a:t> </a:t>
            </a:r>
            <a:r>
              <a:rPr lang="de-CH" sz="700" dirty="0" err="1">
                <a:solidFill>
                  <a:srgbClr val="A3ADB7"/>
                </a:solidFill>
              </a:rPr>
              <a:t>by</a:t>
            </a:r>
            <a:r>
              <a:rPr lang="de-CH" sz="700" dirty="0">
                <a:solidFill>
                  <a:srgbClr val="A3ADB7"/>
                </a:solidFill>
              </a:rPr>
              <a:t> ChatGPT 4o</a:t>
            </a:r>
          </a:p>
        </p:txBody>
      </p:sp>
    </p:spTree>
    <p:extLst>
      <p:ext uri="{BB962C8B-B14F-4D97-AF65-F5344CB8AC3E}">
        <p14:creationId xmlns:p14="http://schemas.microsoft.com/office/powerpoint/2010/main" val="41613831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279BA-05E7-5F9C-7D1C-182C9766CD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NVIDIA Morpheus: Fingerprinting in </a:t>
            </a:r>
            <a:r>
              <a:rPr lang="de-CH" dirty="0" err="1"/>
              <a:t>Cybersecurity</a:t>
            </a:r>
            <a:r>
              <a:rPr lang="de-CH" dirty="0"/>
              <a:t> </a:t>
            </a:r>
            <a:r>
              <a:rPr lang="de-CH" dirty="0" err="1"/>
              <a:t>through</a:t>
            </a:r>
            <a:r>
              <a:rPr lang="de-CH" dirty="0"/>
              <a:t> </a:t>
            </a:r>
            <a:r>
              <a:rPr lang="de-CH" dirty="0" err="1"/>
              <a:t>Anomaly</a:t>
            </a:r>
            <a:r>
              <a:rPr lang="de-CH" dirty="0"/>
              <a:t> </a:t>
            </a:r>
            <a:r>
              <a:rPr lang="de-CH" dirty="0" err="1"/>
              <a:t>Detection</a:t>
            </a:r>
            <a:endParaRPr lang="de-CH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6D97B42-2F22-B318-80F7-DB06947BA8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74675" y="2276872"/>
            <a:ext cx="10369550" cy="3475553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5248C6-666E-1BAE-984A-FFE33ECCB7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60C7B-52EB-4F46-B7A2-EE134D41142D}" type="datetime1">
              <a:rPr lang="de-CH" smtClean="0"/>
              <a:pPr/>
              <a:t>27.03.2025</a:t>
            </a:fld>
            <a:endParaRPr lang="de-CH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DF578B-86FE-F6C8-3B1C-3E8C7F780C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CSG Master Thesis Midterm, Joel Meier</a:t>
            </a:r>
            <a:endParaRPr lang="de-CH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7EFB3C-D50F-2BD7-3A76-6F420CC273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CH"/>
              <a:t>Page </a:t>
            </a:r>
            <a:fld id="{1C5791B1-6579-0B4D-B06F-613121D36EDE}" type="slidenum">
              <a:rPr lang="de-CH" smtClean="0"/>
              <a:pPr/>
              <a:t>14</a:t>
            </a:fld>
            <a:endParaRPr lang="de-CH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176752-BCC1-01B8-2F5E-5DD67B62655F}"/>
              </a:ext>
            </a:extLst>
          </p:cNvPr>
          <p:cNvSpPr txBox="1"/>
          <p:nvPr/>
        </p:nvSpPr>
        <p:spPr>
          <a:xfrm>
            <a:off x="3046269" y="5896414"/>
            <a:ext cx="609946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CH" sz="700" dirty="0">
                <a:solidFill>
                  <a:srgbClr val="A3ADB7"/>
                </a:solidFill>
              </a:rPr>
              <a:t>Image </a:t>
            </a:r>
            <a:r>
              <a:rPr lang="de-CH" sz="700" dirty="0" err="1">
                <a:solidFill>
                  <a:srgbClr val="A3ADB7"/>
                </a:solidFill>
              </a:rPr>
              <a:t>from</a:t>
            </a:r>
            <a:r>
              <a:rPr lang="de-CH" sz="700" dirty="0">
                <a:solidFill>
                  <a:srgbClr val="A3ADB7"/>
                </a:solidFill>
              </a:rPr>
              <a:t> NVIDIA</a:t>
            </a:r>
          </a:p>
          <a:p>
            <a:pPr algn="ctr"/>
            <a:r>
              <a:rPr lang="de-CH" sz="700" dirty="0">
                <a:solidFill>
                  <a:srgbClr val="A3ADB7"/>
                </a:solidFill>
              </a:rPr>
              <a:t>https://www.nvidia.com/en-us/ai-data-science/ai-workflows/digital-fingerprinting/</a:t>
            </a:r>
          </a:p>
        </p:txBody>
      </p:sp>
    </p:spTree>
    <p:extLst>
      <p:ext uri="{BB962C8B-B14F-4D97-AF65-F5344CB8AC3E}">
        <p14:creationId xmlns:p14="http://schemas.microsoft.com/office/powerpoint/2010/main" val="29663227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3D25ED-06BE-EB3F-E9C7-4C50EC235B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280BF9-B9AE-AF72-22E2-E8D603254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square" anchor="t">
            <a:normAutofit/>
          </a:bodyPr>
          <a:lstStyle/>
          <a:p>
            <a:r>
              <a:rPr lang="de-CH" dirty="0"/>
              <a:t>Thesis Goals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537CA091-47D1-E039-5A4F-C59D70EEEE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 clean dataset of several connected BLE devices (recorded together)</a:t>
            </a:r>
          </a:p>
          <a:p>
            <a:endParaRPr lang="en-US" dirty="0"/>
          </a:p>
          <a:p>
            <a:r>
              <a:rPr lang="en-US" dirty="0"/>
              <a:t>Create a fingerprint of that device group/cluster and train with an algorithm (ML, DL, …) </a:t>
            </a:r>
          </a:p>
          <a:p>
            <a:endParaRPr lang="en-US" dirty="0"/>
          </a:p>
          <a:p>
            <a:r>
              <a:rPr lang="en-US" dirty="0"/>
              <a:t>Apply the algorithm in a high-density IoT environment </a:t>
            </a:r>
            <a:r>
              <a:rPr lang="en-US" dirty="0">
                <a:sym typeface="Wingdings" panose="05000000000000000000" pitchFamily="2" charset="2"/>
              </a:rPr>
              <a:t> find and label the specified group of connected devices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1E1097-D157-F893-7CB5-C54E632E4C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fld id="{5E360C7B-52EB-4F46-B7A2-EE134D41142D}" type="datetime1">
              <a:rPr lang="de-CH" smtClean="0"/>
              <a:pPr>
                <a:spcAft>
                  <a:spcPts val="600"/>
                </a:spcAft>
              </a:pPr>
              <a:t>27.03.2025</a:t>
            </a:fld>
            <a:endParaRPr lang="de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4CE056-DACB-AA17-E05C-EB682E6E34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r>
              <a:rPr lang="de-CH"/>
              <a:t>CSG Master Thesis Midterm, Joel Meier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29EDC9-572F-9A39-F469-A62FFBCC65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r>
              <a:rPr lang="de-CH"/>
              <a:t>Page </a:t>
            </a:r>
            <a:fld id="{1C5791B1-6579-0B4D-B06F-613121D36EDE}" type="slidenum">
              <a:rPr lang="de-CH" smtClean="0"/>
              <a:pPr>
                <a:spcAft>
                  <a:spcPts val="600"/>
                </a:spcAft>
              </a:pPr>
              <a:t>15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443803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1B7BF7-623E-47A6-642E-66ED4A0BFE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7200D-ACE2-2916-CB5A-214DAD62C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square" anchor="t">
            <a:normAutofit/>
          </a:bodyPr>
          <a:lstStyle/>
          <a:p>
            <a:r>
              <a:rPr lang="de-CH" dirty="0"/>
              <a:t>Evaluation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6F1EC470-8224-96FC-7AEC-D0908AE634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Overall goal: The predefined connected devices should be grouped and identified by the algorithm</a:t>
            </a:r>
          </a:p>
          <a:p>
            <a:pPr lvl="1"/>
            <a:r>
              <a:rPr lang="en-US" dirty="0"/>
              <a:t>First step: apartment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little interference</a:t>
            </a:r>
          </a:p>
          <a:p>
            <a:pPr lvl="1"/>
            <a:r>
              <a:rPr lang="en-US" dirty="0"/>
              <a:t>Second step: crowded public place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lots of interference</a:t>
            </a:r>
          </a:p>
          <a:p>
            <a:pPr lvl="1"/>
            <a:endParaRPr lang="en-US" dirty="0"/>
          </a:p>
          <a:p>
            <a:r>
              <a:rPr lang="en-US" dirty="0"/>
              <a:t>Generalizability of the developed approach?</a:t>
            </a:r>
          </a:p>
          <a:p>
            <a:r>
              <a:rPr lang="en-US" dirty="0"/>
              <a:t>How well did the approach work?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BE070E-9C2F-6A27-0678-8DD7F7ED25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fld id="{5E360C7B-52EB-4F46-B7A2-EE134D41142D}" type="datetime1">
              <a:rPr lang="de-CH" smtClean="0"/>
              <a:pPr>
                <a:spcAft>
                  <a:spcPts val="600"/>
                </a:spcAft>
              </a:pPr>
              <a:t>27.03.2025</a:t>
            </a:fld>
            <a:endParaRPr lang="de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D2C013-ABB0-DF93-D7EA-FC168AB77F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r>
              <a:rPr lang="de-CH"/>
              <a:t>CSG Master Thesis Midterm, Joel Meier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974455-AEAB-B455-C671-72501E230F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r>
              <a:rPr lang="de-CH"/>
              <a:t>Page </a:t>
            </a:r>
            <a:fld id="{1C5791B1-6579-0B4D-B06F-613121D36EDE}" type="slidenum">
              <a:rPr lang="de-CH" smtClean="0"/>
              <a:pPr>
                <a:spcAft>
                  <a:spcPts val="600"/>
                </a:spcAft>
              </a:pPr>
              <a:t>16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6633945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441985-2EDB-7346-0DF7-BB37188A4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Related</a:t>
            </a:r>
            <a:r>
              <a:rPr lang="de-CH" dirty="0"/>
              <a:t>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E3E153-0807-C5AC-F8C0-67DADB673F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/>
              <a:t>Tracking and </a:t>
            </a:r>
            <a:r>
              <a:rPr lang="de-CH" dirty="0" err="1"/>
              <a:t>tracing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BLE </a:t>
            </a:r>
            <a:r>
              <a:rPr lang="de-CH" dirty="0" err="1"/>
              <a:t>devices</a:t>
            </a:r>
            <a:endParaRPr lang="de-CH" dirty="0"/>
          </a:p>
          <a:p>
            <a:pPr lvl="1"/>
            <a:r>
              <a:rPr lang="de-CH" dirty="0" err="1">
                <a:sym typeface="Wingdings" panose="05000000000000000000" pitchFamily="2" charset="2"/>
              </a:rPr>
              <a:t>Often</a:t>
            </a:r>
            <a:r>
              <a:rPr lang="de-CH" dirty="0">
                <a:sym typeface="Wingdings" panose="05000000000000000000" pitchFamily="2" charset="2"/>
              </a:rPr>
              <a:t> </a:t>
            </a:r>
            <a:r>
              <a:rPr lang="de-CH" dirty="0" err="1">
                <a:sym typeface="Wingdings" panose="05000000000000000000" pitchFamily="2" charset="2"/>
              </a:rPr>
              <a:t>application-related</a:t>
            </a:r>
            <a:r>
              <a:rPr lang="de-CH" dirty="0">
                <a:sym typeface="Wingdings" panose="05000000000000000000" pitchFamily="2" charset="2"/>
              </a:rPr>
              <a:t>  COVID-19 </a:t>
            </a:r>
            <a:r>
              <a:rPr lang="de-CH" dirty="0" err="1">
                <a:sym typeface="Wingdings" panose="05000000000000000000" pitchFamily="2" charset="2"/>
              </a:rPr>
              <a:t>for</a:t>
            </a:r>
            <a:r>
              <a:rPr lang="de-CH" dirty="0">
                <a:sym typeface="Wingdings" panose="05000000000000000000" pitchFamily="2" charset="2"/>
              </a:rPr>
              <a:t> </a:t>
            </a:r>
            <a:r>
              <a:rPr lang="de-CH" dirty="0" err="1">
                <a:sym typeface="Wingdings" panose="05000000000000000000" pitchFamily="2" charset="2"/>
              </a:rPr>
              <a:t>example</a:t>
            </a:r>
            <a:endParaRPr lang="de-CH" dirty="0">
              <a:sym typeface="Wingdings" panose="05000000000000000000" pitchFamily="2" charset="2"/>
            </a:endParaRPr>
          </a:p>
          <a:p>
            <a:pPr lvl="1"/>
            <a:r>
              <a:rPr lang="de-CH" dirty="0">
                <a:sym typeface="Wingdings" panose="05000000000000000000" pitchFamily="2" charset="2"/>
              </a:rPr>
              <a:t>Privacy </a:t>
            </a:r>
            <a:r>
              <a:rPr lang="de-CH" dirty="0" err="1">
                <a:sym typeface="Wingdings" panose="05000000000000000000" pitchFamily="2" charset="2"/>
              </a:rPr>
              <a:t>concerns</a:t>
            </a:r>
            <a:endParaRPr lang="de-CH" dirty="0">
              <a:sym typeface="Wingdings" panose="05000000000000000000" pitchFamily="2" charset="2"/>
            </a:endParaRPr>
          </a:p>
          <a:p>
            <a:pPr lvl="1"/>
            <a:endParaRPr lang="de-CH" dirty="0">
              <a:sym typeface="Wingdings" panose="05000000000000000000" pitchFamily="2" charset="2"/>
            </a:endParaRPr>
          </a:p>
          <a:p>
            <a:r>
              <a:rPr lang="de-CH" dirty="0">
                <a:sym typeface="Wingdings" panose="05000000000000000000" pitchFamily="2" charset="2"/>
              </a:rPr>
              <a:t>BLE fingerprinting and </a:t>
            </a:r>
            <a:r>
              <a:rPr lang="de-CH" dirty="0" err="1">
                <a:sym typeface="Wingdings" panose="05000000000000000000" pitchFamily="2" charset="2"/>
              </a:rPr>
              <a:t>device</a:t>
            </a:r>
            <a:r>
              <a:rPr lang="de-CH" dirty="0">
                <a:sym typeface="Wingdings" panose="05000000000000000000" pitchFamily="2" charset="2"/>
              </a:rPr>
              <a:t> </a:t>
            </a:r>
            <a:r>
              <a:rPr lang="de-CH" dirty="0" err="1">
                <a:sym typeface="Wingdings" panose="05000000000000000000" pitchFamily="2" charset="2"/>
              </a:rPr>
              <a:t>identification</a:t>
            </a:r>
            <a:endParaRPr lang="de-CH" dirty="0">
              <a:sym typeface="Wingdings" panose="05000000000000000000" pitchFamily="2" charset="2"/>
            </a:endParaRPr>
          </a:p>
          <a:p>
            <a:pPr lvl="1"/>
            <a:r>
              <a:rPr lang="de-CH" dirty="0">
                <a:sym typeface="Wingdings" panose="05000000000000000000" pitchFamily="2" charset="2"/>
              </a:rPr>
              <a:t>Many </a:t>
            </a:r>
            <a:r>
              <a:rPr lang="de-CH" dirty="0" err="1">
                <a:sym typeface="Wingdings" panose="05000000000000000000" pitchFamily="2" charset="2"/>
              </a:rPr>
              <a:t>single</a:t>
            </a:r>
            <a:r>
              <a:rPr lang="de-CH" dirty="0">
                <a:sym typeface="Wingdings" panose="05000000000000000000" pitchFamily="2" charset="2"/>
              </a:rPr>
              <a:t> </a:t>
            </a:r>
            <a:r>
              <a:rPr lang="de-CH" dirty="0" err="1">
                <a:sym typeface="Wingdings" panose="05000000000000000000" pitchFamily="2" charset="2"/>
              </a:rPr>
              <a:t>device</a:t>
            </a:r>
            <a:r>
              <a:rPr lang="de-CH" dirty="0">
                <a:sym typeface="Wingdings" panose="05000000000000000000" pitchFamily="2" charset="2"/>
              </a:rPr>
              <a:t> </a:t>
            </a:r>
            <a:r>
              <a:rPr lang="de-CH" dirty="0" err="1">
                <a:sym typeface="Wingdings" panose="05000000000000000000" pitchFamily="2" charset="2"/>
              </a:rPr>
              <a:t>approaches</a:t>
            </a:r>
            <a:endParaRPr lang="de-CH" dirty="0">
              <a:sym typeface="Wingdings" panose="05000000000000000000" pitchFamily="2" charset="2"/>
            </a:endParaRPr>
          </a:p>
          <a:p>
            <a:pPr lvl="1"/>
            <a:r>
              <a:rPr lang="de-CH" dirty="0">
                <a:sym typeface="Wingdings" panose="05000000000000000000" pitchFamily="2" charset="2"/>
              </a:rPr>
              <a:t>Different </a:t>
            </a:r>
            <a:r>
              <a:rPr lang="de-CH" dirty="0" err="1">
                <a:sym typeface="Wingdings" panose="05000000000000000000" pitchFamily="2" charset="2"/>
              </a:rPr>
              <a:t>characteristics</a:t>
            </a:r>
            <a:r>
              <a:rPr lang="de-CH" dirty="0">
                <a:sym typeface="Wingdings" panose="05000000000000000000" pitchFamily="2" charset="2"/>
              </a:rPr>
              <a:t>: </a:t>
            </a:r>
            <a:r>
              <a:rPr lang="de-CH" dirty="0" err="1">
                <a:sym typeface="Wingdings" panose="05000000000000000000" pitchFamily="2" charset="2"/>
              </a:rPr>
              <a:t>layer</a:t>
            </a:r>
            <a:r>
              <a:rPr lang="de-CH" dirty="0">
                <a:sym typeface="Wingdings" panose="05000000000000000000" pitchFamily="2" charset="2"/>
              </a:rPr>
              <a:t> </a:t>
            </a:r>
            <a:r>
              <a:rPr lang="de-CH" dirty="0" err="1">
                <a:sym typeface="Wingdings" panose="05000000000000000000" pitchFamily="2" charset="2"/>
              </a:rPr>
              <a:t>specific</a:t>
            </a:r>
            <a:r>
              <a:rPr lang="de-CH" dirty="0">
                <a:sym typeface="Wingdings" panose="05000000000000000000" pitchFamily="2" charset="2"/>
              </a:rPr>
              <a:t>, </a:t>
            </a:r>
            <a:r>
              <a:rPr lang="de-CH" dirty="0" err="1">
                <a:sym typeface="Wingdings" panose="05000000000000000000" pitchFamily="2" charset="2"/>
              </a:rPr>
              <a:t>manufacturer</a:t>
            </a:r>
            <a:r>
              <a:rPr lang="de-CH" dirty="0">
                <a:sym typeface="Wingdings" panose="05000000000000000000" pitchFamily="2" charset="2"/>
              </a:rPr>
              <a:t>, …</a:t>
            </a:r>
          </a:p>
          <a:p>
            <a:pPr lvl="1"/>
            <a:endParaRPr lang="de-CH" dirty="0">
              <a:sym typeface="Wingdings" panose="05000000000000000000" pitchFamily="2" charset="2"/>
            </a:endParaRPr>
          </a:p>
          <a:p>
            <a:r>
              <a:rPr lang="de-CH" dirty="0">
                <a:sym typeface="Wingdings" panose="05000000000000000000" pitchFamily="2" charset="2"/>
              </a:rPr>
              <a:t>Device </a:t>
            </a:r>
            <a:r>
              <a:rPr lang="de-CH" dirty="0" err="1">
                <a:sym typeface="Wingdings" panose="05000000000000000000" pitchFamily="2" charset="2"/>
              </a:rPr>
              <a:t>localization</a:t>
            </a:r>
            <a:r>
              <a:rPr lang="de-CH" dirty="0">
                <a:sym typeface="Wingdings" panose="05000000000000000000" pitchFamily="2" charset="2"/>
              </a:rPr>
              <a:t> </a:t>
            </a:r>
            <a:r>
              <a:rPr lang="de-CH" dirty="0" err="1">
                <a:sym typeface="Wingdings" panose="05000000000000000000" pitchFamily="2" charset="2"/>
              </a:rPr>
              <a:t>with</a:t>
            </a:r>
            <a:r>
              <a:rPr lang="de-CH" dirty="0">
                <a:sym typeface="Wingdings" panose="05000000000000000000" pitchFamily="2" charset="2"/>
              </a:rPr>
              <a:t> </a:t>
            </a:r>
            <a:r>
              <a:rPr lang="de-CH" dirty="0" err="1">
                <a:sym typeface="Wingdings" panose="05000000000000000000" pitchFamily="2" charset="2"/>
              </a:rPr>
              <a:t>beacons</a:t>
            </a:r>
            <a:r>
              <a:rPr lang="de-CH" dirty="0">
                <a:sym typeface="Wingdings" panose="05000000000000000000" pitchFamily="2" charset="2"/>
              </a:rPr>
              <a:t> and RSSI</a:t>
            </a:r>
          </a:p>
          <a:p>
            <a:pPr lvl="1"/>
            <a:r>
              <a:rPr lang="de-CH" dirty="0">
                <a:sym typeface="Wingdings" panose="05000000000000000000" pitchFamily="2" charset="2"/>
              </a:rPr>
              <a:t>Use </a:t>
            </a:r>
            <a:r>
              <a:rPr lang="de-CH" dirty="0" err="1">
                <a:sym typeface="Wingdings" panose="05000000000000000000" pitchFamily="2" charset="2"/>
              </a:rPr>
              <a:t>several</a:t>
            </a:r>
            <a:r>
              <a:rPr lang="de-CH" dirty="0">
                <a:sym typeface="Wingdings" panose="05000000000000000000" pitchFamily="2" charset="2"/>
              </a:rPr>
              <a:t> </a:t>
            </a:r>
            <a:r>
              <a:rPr lang="de-CH" dirty="0" err="1">
                <a:sym typeface="Wingdings" panose="05000000000000000000" pitchFamily="2" charset="2"/>
              </a:rPr>
              <a:t>nodes</a:t>
            </a:r>
            <a:r>
              <a:rPr lang="de-CH" dirty="0">
                <a:sym typeface="Wingdings" panose="05000000000000000000" pitchFamily="2" charset="2"/>
              </a:rPr>
              <a:t> </a:t>
            </a:r>
            <a:r>
              <a:rPr lang="de-CH" dirty="0" err="1">
                <a:sym typeface="Wingdings" panose="05000000000000000000" pitchFamily="2" charset="2"/>
              </a:rPr>
              <a:t>to</a:t>
            </a:r>
            <a:r>
              <a:rPr lang="de-CH" dirty="0">
                <a:sym typeface="Wingdings" panose="05000000000000000000" pitchFamily="2" charset="2"/>
              </a:rPr>
              <a:t> </a:t>
            </a:r>
            <a:r>
              <a:rPr lang="de-CH" dirty="0" err="1">
                <a:sym typeface="Wingdings" panose="05000000000000000000" pitchFamily="2" charset="2"/>
              </a:rPr>
              <a:t>triangulate</a:t>
            </a:r>
            <a:r>
              <a:rPr lang="de-CH" dirty="0">
                <a:sym typeface="Wingdings" panose="05000000000000000000" pitchFamily="2" charset="2"/>
              </a:rPr>
              <a:t> </a:t>
            </a:r>
            <a:r>
              <a:rPr lang="de-CH" dirty="0" err="1">
                <a:sym typeface="Wingdings" panose="05000000000000000000" pitchFamily="2" charset="2"/>
              </a:rPr>
              <a:t>device</a:t>
            </a:r>
            <a:r>
              <a:rPr lang="de-CH" dirty="0">
                <a:sym typeface="Wingdings" panose="05000000000000000000" pitchFamily="2" charset="2"/>
              </a:rPr>
              <a:t> </a:t>
            </a:r>
            <a:r>
              <a:rPr lang="de-CH" dirty="0" err="1">
                <a:sym typeface="Wingdings" panose="05000000000000000000" pitchFamily="2" charset="2"/>
              </a:rPr>
              <a:t>location</a:t>
            </a:r>
            <a:endParaRPr lang="de-CH" dirty="0">
              <a:sym typeface="Wingdings" panose="05000000000000000000" pitchFamily="2" charset="2"/>
            </a:endParaRPr>
          </a:p>
          <a:p>
            <a:pPr lvl="1"/>
            <a:r>
              <a:rPr lang="de-CH" dirty="0"/>
              <a:t>Angle- </a:t>
            </a:r>
            <a:r>
              <a:rPr lang="de-CH" dirty="0" err="1"/>
              <a:t>or</a:t>
            </a:r>
            <a:r>
              <a:rPr lang="de-CH" dirty="0"/>
              <a:t> layout-</a:t>
            </a:r>
            <a:r>
              <a:rPr lang="de-CH" dirty="0" err="1"/>
              <a:t>based</a:t>
            </a:r>
            <a:r>
              <a:rPr lang="de-CH" dirty="0"/>
              <a:t> </a:t>
            </a:r>
            <a:r>
              <a:rPr lang="de-CH" dirty="0" err="1"/>
              <a:t>calculations</a:t>
            </a:r>
            <a:endParaRPr lang="de-C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469581-A463-CD54-5CEC-4176E64C42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60C7B-52EB-4F46-B7A2-EE134D41142D}" type="datetime1">
              <a:rPr lang="de-CH" smtClean="0"/>
              <a:pPr/>
              <a:t>27.03.2025</a:t>
            </a:fld>
            <a:endParaRPr lang="de-CH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DB6A21-091F-DBF2-6974-BF7ACE9522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CSG Master Thesis Midterm, Joel Meier</a:t>
            </a:r>
            <a:endParaRPr lang="de-CH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A07C5A-623D-2A00-8D51-C48C9C61DC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CH"/>
              <a:t>Page </a:t>
            </a:r>
            <a:fld id="{1C5791B1-6579-0B4D-B06F-613121D36EDE}" type="slidenum">
              <a:rPr lang="de-CH" smtClean="0"/>
              <a:pPr/>
              <a:t>17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0783238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40BDBB-2A84-81D9-AFDE-C883E3717E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B4FE2-9388-0D9E-BF98-4E5A43A4D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Related</a:t>
            </a:r>
            <a:r>
              <a:rPr lang="de-CH" dirty="0"/>
              <a:t>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F481D5-1C33-3A3E-2AB1-C2809F3DAB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/>
              <a:t>ML &amp; DL </a:t>
            </a:r>
            <a:r>
              <a:rPr lang="de-CH" dirty="0" err="1"/>
              <a:t>advancements</a:t>
            </a:r>
            <a:endParaRPr lang="de-CH" dirty="0"/>
          </a:p>
          <a:p>
            <a:pPr lvl="1"/>
            <a:r>
              <a:rPr lang="de-CH" dirty="0"/>
              <a:t>ML: </a:t>
            </a:r>
            <a:r>
              <a:rPr lang="de-CH" dirty="0" err="1"/>
              <a:t>Decision</a:t>
            </a:r>
            <a:r>
              <a:rPr lang="de-CH" dirty="0"/>
              <a:t> </a:t>
            </a:r>
            <a:r>
              <a:rPr lang="de-CH" dirty="0" err="1"/>
              <a:t>Tree</a:t>
            </a:r>
            <a:r>
              <a:rPr lang="de-CH" dirty="0"/>
              <a:t>, Random Forest</a:t>
            </a:r>
          </a:p>
          <a:p>
            <a:pPr lvl="1"/>
            <a:r>
              <a:rPr lang="de-CH" dirty="0"/>
              <a:t>DL: </a:t>
            </a:r>
            <a:r>
              <a:rPr lang="de-CH" dirty="0" err="1"/>
              <a:t>Artifical</a:t>
            </a:r>
            <a:r>
              <a:rPr lang="de-CH" dirty="0"/>
              <a:t> </a:t>
            </a:r>
            <a:r>
              <a:rPr lang="de-CH" dirty="0" err="1"/>
              <a:t>neural</a:t>
            </a:r>
            <a:r>
              <a:rPr lang="de-CH" dirty="0"/>
              <a:t> </a:t>
            </a:r>
            <a:r>
              <a:rPr lang="de-CH" dirty="0" err="1"/>
              <a:t>networks</a:t>
            </a:r>
            <a:r>
              <a:rPr lang="de-CH" dirty="0"/>
              <a:t> (ANNs) and </a:t>
            </a:r>
            <a:r>
              <a:rPr lang="de-CH" dirty="0" err="1"/>
              <a:t>Convolutional</a:t>
            </a:r>
            <a:r>
              <a:rPr lang="de-CH" dirty="0"/>
              <a:t> </a:t>
            </a:r>
            <a:r>
              <a:rPr lang="de-CH" dirty="0" err="1"/>
              <a:t>neural</a:t>
            </a:r>
            <a:r>
              <a:rPr lang="de-CH" dirty="0"/>
              <a:t> </a:t>
            </a:r>
            <a:r>
              <a:rPr lang="de-CH" dirty="0" err="1"/>
              <a:t>networks</a:t>
            </a:r>
            <a:r>
              <a:rPr lang="de-CH" dirty="0"/>
              <a:t> (CNNs)</a:t>
            </a:r>
          </a:p>
          <a:p>
            <a:pPr lvl="1"/>
            <a:r>
              <a:rPr lang="de-CH" dirty="0"/>
              <a:t>Clustering </a:t>
            </a:r>
            <a:endParaRPr lang="de-CH" dirty="0">
              <a:sym typeface="Wingdings" panose="05000000000000000000" pitchFamily="2" charset="2"/>
            </a:endParaRPr>
          </a:p>
          <a:p>
            <a:pPr lvl="2"/>
            <a:r>
              <a:rPr lang="de-CH" dirty="0">
                <a:sym typeface="Wingdings" panose="05000000000000000000" pitchFamily="2" charset="2"/>
              </a:rPr>
              <a:t>k-</a:t>
            </a:r>
            <a:r>
              <a:rPr lang="de-CH" dirty="0" err="1">
                <a:sym typeface="Wingdings" panose="05000000000000000000" pitchFamily="2" charset="2"/>
              </a:rPr>
              <a:t>means</a:t>
            </a:r>
            <a:r>
              <a:rPr lang="de-CH" dirty="0">
                <a:sym typeface="Wingdings" panose="05000000000000000000" pitchFamily="2" charset="2"/>
              </a:rPr>
              <a:t>, DB-SCAN, </a:t>
            </a:r>
            <a:r>
              <a:rPr lang="de-CH" dirty="0" err="1">
                <a:sym typeface="Wingdings" panose="05000000000000000000" pitchFamily="2" charset="2"/>
              </a:rPr>
              <a:t>affinity</a:t>
            </a:r>
            <a:r>
              <a:rPr lang="de-CH" dirty="0">
                <a:sym typeface="Wingdings" panose="05000000000000000000" pitchFamily="2" charset="2"/>
              </a:rPr>
              <a:t> </a:t>
            </a:r>
            <a:r>
              <a:rPr lang="de-CH" dirty="0" err="1">
                <a:sym typeface="Wingdings" panose="05000000000000000000" pitchFamily="2" charset="2"/>
              </a:rPr>
              <a:t>propagation</a:t>
            </a:r>
            <a:r>
              <a:rPr lang="de-CH" dirty="0">
                <a:sym typeface="Wingdings" panose="05000000000000000000" pitchFamily="2" charset="2"/>
              </a:rPr>
              <a:t> etc.</a:t>
            </a:r>
          </a:p>
          <a:p>
            <a:pPr lvl="2"/>
            <a:r>
              <a:rPr lang="de-CH" dirty="0">
                <a:sym typeface="Wingdings" panose="05000000000000000000" pitchFamily="2" charset="2"/>
              </a:rPr>
              <a:t>not </a:t>
            </a:r>
            <a:r>
              <a:rPr lang="de-CH" dirty="0" err="1">
                <a:sym typeface="Wingdings" panose="05000000000000000000" pitchFamily="2" charset="2"/>
              </a:rPr>
              <a:t>always</a:t>
            </a:r>
            <a:r>
              <a:rPr lang="de-CH" dirty="0">
                <a:sym typeface="Wingdings" panose="05000000000000000000" pitchFamily="2" charset="2"/>
              </a:rPr>
              <a:t> BLE-</a:t>
            </a:r>
            <a:r>
              <a:rPr lang="de-CH" dirty="0" err="1">
                <a:sym typeface="Wingdings" panose="05000000000000000000" pitchFamily="2" charset="2"/>
              </a:rPr>
              <a:t>related</a:t>
            </a:r>
            <a:endParaRPr lang="de-CH" dirty="0">
              <a:sym typeface="Wingdings" panose="05000000000000000000" pitchFamily="2" charset="2"/>
            </a:endParaRPr>
          </a:p>
          <a:p>
            <a:pPr lvl="2"/>
            <a:endParaRPr lang="de-CH" dirty="0"/>
          </a:p>
          <a:p>
            <a:r>
              <a:rPr lang="de-CH" dirty="0"/>
              <a:t>Linking BLE </a:t>
            </a:r>
            <a:r>
              <a:rPr lang="de-CH" dirty="0" err="1"/>
              <a:t>devices</a:t>
            </a:r>
            <a:endParaRPr lang="de-CH" dirty="0"/>
          </a:p>
          <a:p>
            <a:pPr lvl="1"/>
            <a:r>
              <a:rPr lang="de-CH" dirty="0" err="1"/>
              <a:t>Assign</a:t>
            </a:r>
            <a:r>
              <a:rPr lang="de-CH" dirty="0"/>
              <a:t> </a:t>
            </a:r>
            <a:r>
              <a:rPr lang="de-CH" dirty="0" err="1"/>
              <a:t>them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a </a:t>
            </a:r>
            <a:r>
              <a:rPr lang="de-CH" dirty="0" err="1"/>
              <a:t>user</a:t>
            </a:r>
            <a:r>
              <a:rPr lang="de-CH" dirty="0"/>
              <a:t> </a:t>
            </a:r>
            <a:r>
              <a:rPr lang="de-CH" dirty="0" err="1"/>
              <a:t>carrying</a:t>
            </a:r>
            <a:r>
              <a:rPr lang="de-CH" dirty="0"/>
              <a:t> multiple IoT </a:t>
            </a:r>
            <a:r>
              <a:rPr lang="de-CH" dirty="0" err="1"/>
              <a:t>devices</a:t>
            </a:r>
            <a:r>
              <a:rPr lang="de-CH" dirty="0"/>
              <a:t> </a:t>
            </a:r>
            <a:r>
              <a:rPr lang="de-CH" dirty="0" err="1"/>
              <a:t>through</a:t>
            </a:r>
            <a:r>
              <a:rPr lang="de-CH" dirty="0"/>
              <a:t> </a:t>
            </a:r>
            <a:r>
              <a:rPr lang="de-CH" dirty="0" err="1"/>
              <a:t>pathways</a:t>
            </a:r>
            <a:endParaRPr lang="de-CH" dirty="0"/>
          </a:p>
          <a:p>
            <a:pPr lvl="1"/>
            <a:r>
              <a:rPr lang="de-CH" dirty="0"/>
              <a:t>Packet </a:t>
            </a:r>
            <a:r>
              <a:rPr lang="de-CH" dirty="0" err="1"/>
              <a:t>size</a:t>
            </a:r>
            <a:r>
              <a:rPr lang="de-CH" dirty="0"/>
              <a:t> and </a:t>
            </a:r>
            <a:r>
              <a:rPr lang="de-CH" dirty="0" err="1"/>
              <a:t>timing</a:t>
            </a:r>
            <a:r>
              <a:rPr lang="de-CH" dirty="0"/>
              <a:t> </a:t>
            </a:r>
            <a:r>
              <a:rPr lang="de-CH" dirty="0" err="1"/>
              <a:t>pattern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detect</a:t>
            </a:r>
            <a:r>
              <a:rPr lang="de-CH" dirty="0"/>
              <a:t> </a:t>
            </a:r>
            <a:r>
              <a:rPr lang="de-CH" dirty="0" err="1"/>
              <a:t>device</a:t>
            </a:r>
            <a:r>
              <a:rPr lang="de-CH" dirty="0"/>
              <a:t> </a:t>
            </a:r>
            <a:r>
              <a:rPr lang="de-CH" dirty="0" err="1"/>
              <a:t>communication</a:t>
            </a:r>
            <a:endParaRPr lang="de-C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CA7172-C0E0-5E08-CAA8-C7DE920E94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60C7B-52EB-4F46-B7A2-EE134D41142D}" type="datetime1">
              <a:rPr lang="de-CH" smtClean="0"/>
              <a:pPr/>
              <a:t>27.03.2025</a:t>
            </a:fld>
            <a:endParaRPr lang="de-CH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52BCD5-2B01-1FB0-5498-EAE6DDA64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CSG Master Thesis Midterm, Joel Meier</a:t>
            </a:r>
            <a:endParaRPr lang="de-CH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C6A863-0B01-600E-1080-98AB9DB0A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CH"/>
              <a:t>Page </a:t>
            </a:r>
            <a:fld id="{1C5791B1-6579-0B4D-B06F-613121D36EDE}" type="slidenum">
              <a:rPr lang="de-CH" smtClean="0"/>
              <a:pPr/>
              <a:t>18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9744230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FA5F9C-574B-A79D-27E6-C1311C4ADD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225" y="1268414"/>
            <a:ext cx="10369550" cy="792434"/>
          </a:xfrm>
        </p:spPr>
        <p:txBody>
          <a:bodyPr wrap="square" anchor="t">
            <a:normAutofit/>
          </a:bodyPr>
          <a:lstStyle/>
          <a:p>
            <a:r>
              <a:rPr lang="de-CH" dirty="0"/>
              <a:t>Research Gap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5B7D9872-E27B-23CA-C937-066BEB269D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1225" y="2205039"/>
            <a:ext cx="5005388" cy="3887787"/>
          </a:xfrm>
        </p:spPr>
        <p:txBody>
          <a:bodyPr/>
          <a:lstStyle/>
          <a:p>
            <a:r>
              <a:rPr lang="en-US" dirty="0"/>
              <a:t>Clustered fingerprinting in BLE non-existent</a:t>
            </a:r>
          </a:p>
          <a:p>
            <a:r>
              <a:rPr lang="en-US" dirty="0"/>
              <a:t>Researchers either use beacon approaches or only identify single devices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F627FD-4979-0D1C-159F-3BA3643B655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11225" y="6524625"/>
            <a:ext cx="1246716" cy="215900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fld id="{5E360C7B-52EB-4F46-B7A2-EE134D41142D}" type="datetime1">
              <a:rPr lang="de-CH" smtClean="0"/>
              <a:pPr>
                <a:spcAft>
                  <a:spcPts val="600"/>
                </a:spcAft>
              </a:pPr>
              <a:t>27.03.2025</a:t>
            </a:fld>
            <a:endParaRPr lang="de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B9E0B-2178-6214-B2B6-BDFD5D884E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55308" y="6524625"/>
            <a:ext cx="7008284" cy="215900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r>
              <a:rPr lang="de-CH"/>
              <a:t>CSG Master Thesis Midterm, Joel Meier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68A891-4C3F-D603-DD14-7EB809947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52484" y="6524625"/>
            <a:ext cx="828291" cy="215900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r>
              <a:rPr lang="de-CH"/>
              <a:t>Page </a:t>
            </a:r>
            <a:fld id="{1C5791B1-6579-0B4D-B06F-613121D36EDE}" type="slidenum">
              <a:rPr lang="de-CH" smtClean="0"/>
              <a:pPr>
                <a:spcAft>
                  <a:spcPts val="600"/>
                </a:spcAft>
              </a:pPr>
              <a:t>19</a:t>
            </a:fld>
            <a:endParaRPr lang="de-CH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A33B698C-C97F-EBA1-BE98-E5D8BE0C3C0E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de-CH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A9630DF-3A64-67F7-F1DB-ADC855E812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4563" y="1806846"/>
            <a:ext cx="5918341" cy="4005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5439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4C458-E8E3-508E-737A-25728B25A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EA10B7-C3D7-1D20-455D-16051B1CF8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/>
              <a:t>Thesis Motivation</a:t>
            </a:r>
          </a:p>
          <a:p>
            <a:r>
              <a:rPr lang="de-CH" dirty="0"/>
              <a:t>BLE </a:t>
            </a:r>
            <a:r>
              <a:rPr lang="de-CH" dirty="0" err="1"/>
              <a:t>Introduction</a:t>
            </a:r>
            <a:endParaRPr lang="de-CH" dirty="0"/>
          </a:p>
          <a:p>
            <a:r>
              <a:rPr lang="de-CH" dirty="0"/>
              <a:t>Thesis Goals</a:t>
            </a:r>
          </a:p>
          <a:p>
            <a:r>
              <a:rPr lang="de-CH" dirty="0" err="1"/>
              <a:t>Related</a:t>
            </a:r>
            <a:r>
              <a:rPr lang="de-CH" dirty="0"/>
              <a:t> Work</a:t>
            </a:r>
          </a:p>
          <a:p>
            <a:r>
              <a:rPr lang="de-CH" dirty="0"/>
              <a:t>Research Gap</a:t>
            </a:r>
          </a:p>
          <a:p>
            <a:r>
              <a:rPr lang="de-CH" dirty="0"/>
              <a:t>Status and Future Work</a:t>
            </a:r>
          </a:p>
          <a:p>
            <a:r>
              <a:rPr lang="de-CH" dirty="0"/>
              <a:t>Q&amp;A</a:t>
            </a:r>
          </a:p>
          <a:p>
            <a:endParaRPr lang="de-C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524536-42B9-299F-D813-5E611FDDB2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60C7B-52EB-4F46-B7A2-EE134D41142D}" type="datetime1">
              <a:rPr lang="de-CH" smtClean="0"/>
              <a:pPr/>
              <a:t>27.03.2025</a:t>
            </a:fld>
            <a:endParaRPr lang="de-CH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FDB76D-FEBB-F011-C73D-213A3777B2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CSG Master Thesis Midterm, Joel Meier</a:t>
            </a:r>
            <a:endParaRPr lang="de-CH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5FF111-527A-DE9C-5CEE-D3081B77B4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CH"/>
              <a:t>Page </a:t>
            </a:r>
            <a:fld id="{1C5791B1-6579-0B4D-B06F-613121D36EDE}" type="slidenum">
              <a:rPr lang="de-CH" smtClean="0"/>
              <a:pPr/>
              <a:t>2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5660751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7237AB-3C22-6012-5A63-F46CC73D88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Status and 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D72A54-B7FF-7841-85AB-F24A3B6320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err="1"/>
              <a:t>Feasibility</a:t>
            </a:r>
            <a:r>
              <a:rPr lang="de-CH" dirty="0"/>
              <a:t> </a:t>
            </a:r>
            <a:r>
              <a:rPr lang="de-CH" dirty="0" err="1"/>
              <a:t>Testing</a:t>
            </a:r>
            <a:r>
              <a:rPr lang="de-CH" dirty="0"/>
              <a:t>:</a:t>
            </a:r>
          </a:p>
          <a:p>
            <a:pPr lvl="1"/>
            <a:r>
              <a:rPr lang="de-CH" dirty="0" err="1"/>
              <a:t>Exclusion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certain</a:t>
            </a:r>
            <a:r>
              <a:rPr lang="de-CH" dirty="0"/>
              <a:t> </a:t>
            </a:r>
            <a:r>
              <a:rPr lang="de-CH" dirty="0" err="1"/>
              <a:t>devices</a:t>
            </a:r>
            <a:r>
              <a:rPr lang="de-CH" dirty="0"/>
              <a:t> (Smart Watch, Fitbit)</a:t>
            </a:r>
          </a:p>
          <a:p>
            <a:pPr lvl="1"/>
            <a:r>
              <a:rPr lang="de-CH" dirty="0" err="1"/>
              <a:t>Three</a:t>
            </a:r>
            <a:r>
              <a:rPr lang="de-CH" dirty="0"/>
              <a:t> </a:t>
            </a:r>
            <a:r>
              <a:rPr lang="de-CH" dirty="0" err="1"/>
              <a:t>hour</a:t>
            </a:r>
            <a:r>
              <a:rPr lang="de-CH" dirty="0"/>
              <a:t> </a:t>
            </a:r>
            <a:r>
              <a:rPr lang="de-CH" dirty="0" err="1"/>
              <a:t>test</a:t>
            </a:r>
            <a:r>
              <a:rPr lang="de-CH" dirty="0"/>
              <a:t> </a:t>
            </a:r>
            <a:r>
              <a:rPr lang="de-CH" dirty="0" err="1"/>
              <a:t>dataset</a:t>
            </a:r>
            <a:r>
              <a:rPr lang="de-CH" dirty="0"/>
              <a:t> </a:t>
            </a:r>
            <a:r>
              <a:rPr lang="de-CH" dirty="0" err="1"/>
              <a:t>with</a:t>
            </a:r>
            <a:r>
              <a:rPr lang="de-CH" dirty="0"/>
              <a:t> </a:t>
            </a:r>
            <a:r>
              <a:rPr lang="de-CH" dirty="0" err="1"/>
              <a:t>three</a:t>
            </a:r>
            <a:r>
              <a:rPr lang="de-CH" dirty="0"/>
              <a:t> </a:t>
            </a:r>
            <a:r>
              <a:rPr lang="de-CH" dirty="0" err="1"/>
              <a:t>devices</a:t>
            </a:r>
            <a:endParaRPr lang="de-CH" dirty="0"/>
          </a:p>
          <a:p>
            <a:pPr lvl="1"/>
            <a:r>
              <a:rPr lang="de-CH" dirty="0"/>
              <a:t>Analysis </a:t>
            </a:r>
            <a:r>
              <a:rPr lang="de-CH" dirty="0" err="1"/>
              <a:t>script</a:t>
            </a:r>
            <a:r>
              <a:rPr lang="de-CH" dirty="0"/>
              <a:t> </a:t>
            </a:r>
            <a:r>
              <a:rPr lang="de-CH" dirty="0" err="1"/>
              <a:t>with</a:t>
            </a:r>
            <a:r>
              <a:rPr lang="de-CH" dirty="0"/>
              <a:t> </a:t>
            </a:r>
            <a:r>
              <a:rPr lang="de-CH" dirty="0" err="1"/>
              <a:t>manual</a:t>
            </a:r>
            <a:r>
              <a:rPr lang="de-CH" dirty="0"/>
              <a:t> </a:t>
            </a:r>
            <a:r>
              <a:rPr lang="de-CH" dirty="0" err="1"/>
              <a:t>labeling</a:t>
            </a:r>
            <a:r>
              <a:rPr lang="de-CH" dirty="0"/>
              <a:t> </a:t>
            </a:r>
            <a:r>
              <a:rPr lang="de-CH" dirty="0" err="1"/>
              <a:t>process</a:t>
            </a:r>
            <a:endParaRPr lang="de-CH" dirty="0"/>
          </a:p>
          <a:p>
            <a:endParaRPr lang="de-CH" dirty="0"/>
          </a:p>
          <a:p>
            <a:r>
              <a:rPr lang="de-CH" dirty="0"/>
              <a:t>Next </a:t>
            </a:r>
            <a:r>
              <a:rPr lang="de-CH" dirty="0" err="1"/>
              <a:t>steps</a:t>
            </a:r>
            <a:r>
              <a:rPr lang="de-CH" dirty="0"/>
              <a:t>:</a:t>
            </a:r>
          </a:p>
          <a:p>
            <a:pPr lvl="1"/>
            <a:r>
              <a:rPr lang="de-CH" dirty="0"/>
              <a:t>Find </a:t>
            </a:r>
            <a:r>
              <a:rPr lang="de-CH" dirty="0" err="1"/>
              <a:t>good</a:t>
            </a:r>
            <a:r>
              <a:rPr lang="de-CH" dirty="0"/>
              <a:t> feature </a:t>
            </a:r>
            <a:r>
              <a:rPr lang="de-CH" dirty="0" err="1"/>
              <a:t>vectors</a:t>
            </a:r>
            <a:r>
              <a:rPr lang="de-CH" dirty="0"/>
              <a:t> </a:t>
            </a:r>
            <a:r>
              <a:rPr lang="de-CH" dirty="0">
                <a:sym typeface="Wingdings" panose="05000000000000000000" pitchFamily="2" charset="2"/>
              </a:rPr>
              <a:t> </a:t>
            </a:r>
            <a:r>
              <a:rPr lang="de-CH" dirty="0" err="1">
                <a:sym typeface="Wingdings" panose="05000000000000000000" pitchFamily="2" charset="2"/>
              </a:rPr>
              <a:t>Intervals</a:t>
            </a:r>
            <a:r>
              <a:rPr lang="de-CH" dirty="0">
                <a:sym typeface="Wingdings" panose="05000000000000000000" pitchFamily="2" charset="2"/>
              </a:rPr>
              <a:t>? Aggregate </a:t>
            </a:r>
            <a:r>
              <a:rPr lang="de-CH" dirty="0" err="1">
                <a:sym typeface="Wingdings" panose="05000000000000000000" pitchFamily="2" charset="2"/>
              </a:rPr>
              <a:t>values</a:t>
            </a:r>
            <a:r>
              <a:rPr lang="de-CH" dirty="0">
                <a:sym typeface="Wingdings" panose="05000000000000000000" pitchFamily="2" charset="2"/>
              </a:rPr>
              <a:t>?</a:t>
            </a:r>
          </a:p>
          <a:p>
            <a:pPr lvl="1"/>
            <a:r>
              <a:rPr lang="de-CH" dirty="0">
                <a:sym typeface="Wingdings" panose="05000000000000000000" pitchFamily="2" charset="2"/>
              </a:rPr>
              <a:t>More </a:t>
            </a:r>
            <a:r>
              <a:rPr lang="de-CH" dirty="0" err="1">
                <a:sym typeface="Wingdings" panose="05000000000000000000" pitchFamily="2" charset="2"/>
              </a:rPr>
              <a:t>data</a:t>
            </a:r>
            <a:r>
              <a:rPr lang="de-CH" dirty="0">
                <a:sym typeface="Wingdings" panose="05000000000000000000" pitchFamily="2" charset="2"/>
              </a:rPr>
              <a:t>(</a:t>
            </a:r>
            <a:r>
              <a:rPr lang="de-CH" dirty="0" err="1">
                <a:sym typeface="Wingdings" panose="05000000000000000000" pitchFamily="2" charset="2"/>
              </a:rPr>
              <a:t>sets</a:t>
            </a:r>
            <a:r>
              <a:rPr lang="de-CH" dirty="0">
                <a:sym typeface="Wingdings" panose="05000000000000000000" pitchFamily="2" charset="2"/>
              </a:rPr>
              <a:t>)</a:t>
            </a:r>
          </a:p>
          <a:p>
            <a:pPr lvl="1"/>
            <a:r>
              <a:rPr lang="de-CH" dirty="0">
                <a:sym typeface="Wingdings" panose="05000000000000000000" pitchFamily="2" charset="2"/>
              </a:rPr>
              <a:t>Trial and </a:t>
            </a:r>
            <a:r>
              <a:rPr lang="de-CH" dirty="0" err="1">
                <a:sym typeface="Wingdings" panose="05000000000000000000" pitchFamily="2" charset="2"/>
              </a:rPr>
              <a:t>error</a:t>
            </a:r>
            <a:r>
              <a:rPr lang="de-CH" dirty="0">
                <a:sym typeface="Wingdings" panose="05000000000000000000" pitchFamily="2" charset="2"/>
              </a:rPr>
              <a:t> (and </a:t>
            </a:r>
            <a:r>
              <a:rPr lang="de-CH" dirty="0" err="1">
                <a:sym typeface="Wingdings" panose="05000000000000000000" pitchFamily="2" charset="2"/>
              </a:rPr>
              <a:t>hopefully</a:t>
            </a:r>
            <a:r>
              <a:rPr lang="de-CH" dirty="0">
                <a:sym typeface="Wingdings" panose="05000000000000000000" pitchFamily="2" charset="2"/>
              </a:rPr>
              <a:t> </a:t>
            </a:r>
            <a:r>
              <a:rPr lang="de-CH" dirty="0" err="1">
                <a:sym typeface="Wingdings" panose="05000000000000000000" pitchFamily="2" charset="2"/>
              </a:rPr>
              <a:t>success</a:t>
            </a:r>
            <a:r>
              <a:rPr lang="de-CH" dirty="0">
                <a:sym typeface="Wingdings" panose="05000000000000000000" pitchFamily="2" charset="2"/>
              </a:rPr>
              <a:t>)</a:t>
            </a:r>
          </a:p>
          <a:p>
            <a:endParaRPr lang="de-C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4234AF-E1DD-547D-159D-9E8C6F014D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60C7B-52EB-4F46-B7A2-EE134D41142D}" type="datetime1">
              <a:rPr lang="de-CH" smtClean="0"/>
              <a:pPr/>
              <a:t>27.03.2025</a:t>
            </a:fld>
            <a:endParaRPr lang="de-CH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EA767B-C762-D3F1-8210-D11215464D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CSG Master Thesis Midterm, Joel Meier</a:t>
            </a:r>
            <a:endParaRPr lang="de-CH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3DB229-BC9A-EA2E-B0AF-A2F9F9E43A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CH"/>
              <a:t>Page </a:t>
            </a:r>
            <a:fld id="{1C5791B1-6579-0B4D-B06F-613121D36EDE}" type="slidenum">
              <a:rPr lang="de-CH" smtClean="0"/>
              <a:pPr/>
              <a:t>20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7868088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9DCD32-8B2E-1BBC-43D9-9008C9EB6B3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de-CH" dirty="0"/>
              <a:t>Q&amp;A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B11ED9-56BD-39ED-D11D-BB0E3E11A87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2A775D-E6A4-2620-B732-FB970D2823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EEDFF-6BF2-4744-AB59-25A5AB15F381}" type="datetime1">
              <a:rPr lang="de-CH" smtClean="0"/>
              <a:pPr/>
              <a:t>27.03.2025</a:t>
            </a:fld>
            <a:endParaRPr lang="de-CH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8770D7-39A5-2CE2-956E-581B9DACD2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CSG Master Thesis Midterm, Joel Meier</a:t>
            </a:r>
            <a:endParaRPr lang="de-CH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43B05B-8E66-15BA-F2B7-A8FF838BC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CH"/>
              <a:t>Page </a:t>
            </a:r>
            <a:fld id="{9D46F3A4-F478-9440-BC8E-B732027F4C86}" type="slidenum">
              <a:rPr lang="de-CH" smtClean="0"/>
              <a:pPr/>
              <a:t>21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1230679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9AD7A1-A1B9-99B5-49AE-CE381DB3EA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E19123-5155-3322-4D47-E690C83919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225" y="1268414"/>
            <a:ext cx="10369550" cy="792434"/>
          </a:xfrm>
        </p:spPr>
        <p:txBody>
          <a:bodyPr wrap="square" anchor="t">
            <a:normAutofit/>
          </a:bodyPr>
          <a:lstStyle/>
          <a:p>
            <a:r>
              <a:rPr lang="de-CH" dirty="0"/>
              <a:t>Thesis Motivation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685BEE92-7210-B5F8-B886-36CDC15F7B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1225" y="2205039"/>
            <a:ext cx="5005388" cy="3887787"/>
          </a:xfrm>
        </p:spPr>
        <p:txBody>
          <a:bodyPr/>
          <a:lstStyle/>
          <a:p>
            <a:r>
              <a:rPr lang="en-US" dirty="0"/>
              <a:t>Many BLE-enabled IoT devices</a:t>
            </a:r>
          </a:p>
          <a:p>
            <a:r>
              <a:rPr lang="en-US" dirty="0"/>
              <a:t>Dense and highly complex communication networks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03F3E7-C918-2AC4-10E1-7A25B337361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11225" y="6524625"/>
            <a:ext cx="1246716" cy="215900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fld id="{5E360C7B-52EB-4F46-B7A2-EE134D41142D}" type="datetime1">
              <a:rPr lang="de-CH" smtClean="0"/>
              <a:pPr>
                <a:spcAft>
                  <a:spcPts val="600"/>
                </a:spcAft>
              </a:pPr>
              <a:t>27.03.2025</a:t>
            </a:fld>
            <a:endParaRPr lang="de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8FFB08-5891-B82F-C097-89303F87B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55308" y="6524625"/>
            <a:ext cx="7008284" cy="215900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r>
              <a:rPr lang="de-CH"/>
              <a:t>CSG Master Thesis Midterm, Joel Meier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C91F29-CD04-A433-7065-3469638DCB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52484" y="6524625"/>
            <a:ext cx="828291" cy="215900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r>
              <a:rPr lang="de-CH"/>
              <a:t>Page </a:t>
            </a:r>
            <a:fld id="{1C5791B1-6579-0B4D-B06F-613121D36EDE}" type="slidenum">
              <a:rPr lang="de-CH" smtClean="0"/>
              <a:pPr>
                <a:spcAft>
                  <a:spcPts val="600"/>
                </a:spcAft>
              </a:pPr>
              <a:t>3</a:t>
            </a:fld>
            <a:endParaRPr lang="de-CH"/>
          </a:p>
        </p:txBody>
      </p:sp>
      <p:pic>
        <p:nvPicPr>
          <p:cNvPr id="12" name="Content Placeholder 11" descr="A digital illustration of a map of smart devices&#10;&#10;AI-generated content may be incorrect.">
            <a:extLst>
              <a:ext uri="{FF2B5EF4-FFF2-40B4-BE49-F238E27FC236}">
                <a16:creationId xmlns:a16="http://schemas.microsoft.com/office/drawing/2014/main" id="{AAA48C6E-B3DE-637F-7B04-A2F8ED2FA24E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/>
          <a:stretch>
            <a:fillRect/>
          </a:stretch>
        </p:blipFill>
        <p:spPr>
          <a:xfrm>
            <a:off x="6960096" y="1701799"/>
            <a:ext cx="3887787" cy="3887787"/>
          </a:xfrm>
          <a:noFill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528A7BD-867C-257F-9049-353233E7D563}"/>
              </a:ext>
            </a:extLst>
          </p:cNvPr>
          <p:cNvSpPr txBox="1"/>
          <p:nvPr/>
        </p:nvSpPr>
        <p:spPr>
          <a:xfrm>
            <a:off x="8112224" y="5661248"/>
            <a:ext cx="150874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700" dirty="0">
                <a:solidFill>
                  <a:srgbClr val="A3ADB7"/>
                </a:solidFill>
              </a:rPr>
              <a:t>Image </a:t>
            </a:r>
            <a:r>
              <a:rPr lang="de-CH" sz="700" dirty="0" err="1">
                <a:solidFill>
                  <a:srgbClr val="A3ADB7"/>
                </a:solidFill>
              </a:rPr>
              <a:t>generated</a:t>
            </a:r>
            <a:r>
              <a:rPr lang="de-CH" sz="700" dirty="0">
                <a:solidFill>
                  <a:srgbClr val="A3ADB7"/>
                </a:solidFill>
              </a:rPr>
              <a:t> </a:t>
            </a:r>
            <a:r>
              <a:rPr lang="de-CH" sz="700" dirty="0" err="1">
                <a:solidFill>
                  <a:srgbClr val="A3ADB7"/>
                </a:solidFill>
              </a:rPr>
              <a:t>by</a:t>
            </a:r>
            <a:r>
              <a:rPr lang="de-CH" sz="700" dirty="0">
                <a:solidFill>
                  <a:srgbClr val="A3ADB7"/>
                </a:solidFill>
              </a:rPr>
              <a:t> ChatGPT 4o</a:t>
            </a:r>
          </a:p>
        </p:txBody>
      </p:sp>
    </p:spTree>
    <p:extLst>
      <p:ext uri="{BB962C8B-B14F-4D97-AF65-F5344CB8AC3E}">
        <p14:creationId xmlns:p14="http://schemas.microsoft.com/office/powerpoint/2010/main" val="16647050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CF318F-26E4-09AD-260E-607C96CD7B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0667A-191E-F347-39EC-167C3C116C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225" y="1268414"/>
            <a:ext cx="10369550" cy="792434"/>
          </a:xfrm>
        </p:spPr>
        <p:txBody>
          <a:bodyPr wrap="square" anchor="t">
            <a:normAutofit/>
          </a:bodyPr>
          <a:lstStyle/>
          <a:p>
            <a:r>
              <a:rPr lang="de-CH"/>
              <a:t>Thesis Motivation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855F92C0-34BD-9B19-5FC9-58534F2D99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1225" y="2205039"/>
            <a:ext cx="5005388" cy="3887787"/>
          </a:xfrm>
        </p:spPr>
        <p:txBody>
          <a:bodyPr/>
          <a:lstStyle/>
          <a:p>
            <a:endParaRPr lang="en-US"/>
          </a:p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D628AD-EA86-6808-2F38-B7486FB38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11225" y="6524625"/>
            <a:ext cx="1246716" cy="215900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fld id="{5E360C7B-52EB-4F46-B7A2-EE134D41142D}" type="datetime1">
              <a:rPr lang="de-CH" smtClean="0"/>
              <a:pPr>
                <a:spcAft>
                  <a:spcPts val="600"/>
                </a:spcAft>
              </a:pPr>
              <a:t>02.04.2025</a:t>
            </a:fld>
            <a:endParaRPr lang="de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EFC51B-E337-25C8-E1A4-15EF999A93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55308" y="6524625"/>
            <a:ext cx="7008284" cy="215900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r>
              <a:rPr lang="de-CH"/>
              <a:t>CSG Master Thesis Midterm, Joel Meier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469039-3B79-E351-6B94-7492B071B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52484" y="6524625"/>
            <a:ext cx="828291" cy="215900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r>
              <a:rPr lang="de-CH"/>
              <a:t>Page </a:t>
            </a:r>
            <a:fld id="{1C5791B1-6579-0B4D-B06F-613121D36EDE}" type="slidenum">
              <a:rPr lang="de-CH" smtClean="0"/>
              <a:pPr>
                <a:spcAft>
                  <a:spcPts val="600"/>
                </a:spcAft>
              </a:pPr>
              <a:t>4</a:t>
            </a:fld>
            <a:endParaRPr lang="de-CH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8B5794-FC1E-D46E-D0A4-473710530B80}"/>
              </a:ext>
            </a:extLst>
          </p:cNvPr>
          <p:cNvSpPr txBox="1"/>
          <p:nvPr/>
        </p:nvSpPr>
        <p:spPr>
          <a:xfrm>
            <a:off x="8112224" y="5661248"/>
            <a:ext cx="150874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700">
                <a:solidFill>
                  <a:srgbClr val="A3ADB7"/>
                </a:solidFill>
              </a:rPr>
              <a:t>Image </a:t>
            </a:r>
            <a:r>
              <a:rPr lang="de-CH" sz="700" err="1">
                <a:solidFill>
                  <a:srgbClr val="A3ADB7"/>
                </a:solidFill>
              </a:rPr>
              <a:t>generated</a:t>
            </a:r>
            <a:r>
              <a:rPr lang="de-CH" sz="700">
                <a:solidFill>
                  <a:srgbClr val="A3ADB7"/>
                </a:solidFill>
              </a:rPr>
              <a:t> </a:t>
            </a:r>
            <a:r>
              <a:rPr lang="de-CH" sz="700" err="1">
                <a:solidFill>
                  <a:srgbClr val="A3ADB7"/>
                </a:solidFill>
              </a:rPr>
              <a:t>by</a:t>
            </a:r>
            <a:r>
              <a:rPr lang="de-CH" sz="700">
                <a:solidFill>
                  <a:srgbClr val="A3ADB7"/>
                </a:solidFill>
              </a:rPr>
              <a:t> ChatGPT 4o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EA5CD7B-B273-E9DA-96E1-ED9565337E51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44005" y="2083106"/>
            <a:ext cx="5005388" cy="3887787"/>
          </a:xfrm>
        </p:spPr>
        <p:txBody>
          <a:bodyPr/>
          <a:lstStyle/>
          <a:p>
            <a:endParaRPr lang="de-CH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3A2A1CD-D27C-781E-36D5-D2DA860568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9616" y="1781154"/>
            <a:ext cx="5005388" cy="404554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E95D95F-24EC-8F27-E46D-D067F20E3C08}"/>
              </a:ext>
            </a:extLst>
          </p:cNvPr>
          <p:cNvSpPr txBox="1"/>
          <p:nvPr/>
        </p:nvSpPr>
        <p:spPr>
          <a:xfrm>
            <a:off x="3630142" y="5847060"/>
            <a:ext cx="302433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CH" sz="700">
                <a:solidFill>
                  <a:srgbClr val="A3ADB7"/>
                </a:solidFill>
              </a:rPr>
              <a:t>IoT </a:t>
            </a:r>
            <a:r>
              <a:rPr lang="de-CH" sz="700" err="1">
                <a:solidFill>
                  <a:srgbClr val="A3ADB7"/>
                </a:solidFill>
              </a:rPr>
              <a:t>Statistics</a:t>
            </a:r>
            <a:r>
              <a:rPr lang="de-CH" sz="700">
                <a:solidFill>
                  <a:srgbClr val="A3ADB7"/>
                </a:solidFill>
              </a:rPr>
              <a:t> </a:t>
            </a:r>
            <a:r>
              <a:rPr lang="de-CH" sz="700" err="1">
                <a:solidFill>
                  <a:srgbClr val="A3ADB7"/>
                </a:solidFill>
              </a:rPr>
              <a:t>by</a:t>
            </a:r>
            <a:r>
              <a:rPr lang="de-CH" sz="700">
                <a:solidFill>
                  <a:srgbClr val="A3ADB7"/>
                </a:solidFill>
              </a:rPr>
              <a:t> IoT Analytics</a:t>
            </a:r>
          </a:p>
          <a:p>
            <a:pPr algn="ctr"/>
            <a:r>
              <a:rPr lang="de-CH" sz="700">
                <a:solidFill>
                  <a:srgbClr val="A3ADB7"/>
                </a:solidFill>
              </a:rPr>
              <a:t>https://iot-analytics.com/number-connected-iot-devices/</a:t>
            </a:r>
          </a:p>
        </p:txBody>
      </p:sp>
    </p:spTree>
    <p:extLst>
      <p:ext uri="{BB962C8B-B14F-4D97-AF65-F5344CB8AC3E}">
        <p14:creationId xmlns:p14="http://schemas.microsoft.com/office/powerpoint/2010/main" val="33445709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0DF345-65EE-E8C5-2BE2-957867126E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6BC6C-3BFA-4AC5-43EE-2ADA13D5E2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225" y="1268414"/>
            <a:ext cx="10369550" cy="792434"/>
          </a:xfrm>
        </p:spPr>
        <p:txBody>
          <a:bodyPr wrap="square" anchor="t">
            <a:normAutofit/>
          </a:bodyPr>
          <a:lstStyle/>
          <a:p>
            <a:r>
              <a:rPr lang="de-CH"/>
              <a:t>Thesis Motivation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259E58D9-DCD8-5CBE-867F-2E61ED480F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1225" y="2205039"/>
            <a:ext cx="5005388" cy="3887787"/>
          </a:xfrm>
        </p:spPr>
        <p:txBody>
          <a:bodyPr/>
          <a:lstStyle/>
          <a:p>
            <a:r>
              <a:rPr lang="en-US"/>
              <a:t>Many BLE-enabled IoT devices</a:t>
            </a:r>
          </a:p>
          <a:p>
            <a:r>
              <a:rPr lang="en-US"/>
              <a:t>Dense and highly complex communication networks</a:t>
            </a:r>
          </a:p>
          <a:p>
            <a:r>
              <a:rPr lang="en-US"/>
              <a:t>Can we identify:</a:t>
            </a:r>
          </a:p>
          <a:p>
            <a:pPr lvl="1"/>
            <a:r>
              <a:rPr lang="en-US"/>
              <a:t>Devices?</a:t>
            </a:r>
          </a:p>
          <a:p>
            <a:pPr lvl="1"/>
            <a:r>
              <a:rPr lang="en-US"/>
              <a:t>Groups of </a:t>
            </a:r>
            <a:r>
              <a:rPr lang="en-US" b="1"/>
              <a:t>connected</a:t>
            </a:r>
            <a:r>
              <a:rPr lang="en-US"/>
              <a:t> Devices?</a:t>
            </a:r>
          </a:p>
          <a:p>
            <a:pPr lvl="1"/>
            <a:endParaRPr lang="en-US"/>
          </a:p>
          <a:p>
            <a:pPr marL="0" indent="0">
              <a:buNone/>
            </a:pPr>
            <a:r>
              <a:rPr lang="en-US">
                <a:sym typeface="Wingdings" panose="05000000000000000000" pitchFamily="2" charset="2"/>
              </a:rPr>
              <a:t> </a:t>
            </a:r>
            <a:r>
              <a:rPr lang="en-US"/>
              <a:t>What if we </a:t>
            </a:r>
            <a:r>
              <a:rPr lang="en-US" b="1"/>
              <a:t>can</a:t>
            </a:r>
            <a:r>
              <a:rPr lang="en-US"/>
              <a:t> identify and track groups of connected devices? Are BLE devices secure?</a:t>
            </a:r>
          </a:p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01DE51-A837-82D6-A0DD-F238E8BC074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11225" y="6524625"/>
            <a:ext cx="1246716" cy="215900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fld id="{5E360C7B-52EB-4F46-B7A2-EE134D41142D}" type="datetime1">
              <a:rPr lang="de-CH" smtClean="0"/>
              <a:pPr>
                <a:spcAft>
                  <a:spcPts val="600"/>
                </a:spcAft>
              </a:pPr>
              <a:t>02.04.2025</a:t>
            </a:fld>
            <a:endParaRPr lang="de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85F611-F9AF-A1DA-BED1-AB7C31205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55308" y="6524625"/>
            <a:ext cx="7008284" cy="215900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r>
              <a:rPr lang="de-CH"/>
              <a:t>CSG Master Thesis Midterm, Joel Meier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9CC0DF-EACE-8D20-903D-89934BC094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52484" y="6524625"/>
            <a:ext cx="828291" cy="215900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r>
              <a:rPr lang="de-CH"/>
              <a:t>Page </a:t>
            </a:r>
            <a:fld id="{1C5791B1-6579-0B4D-B06F-613121D36EDE}" type="slidenum">
              <a:rPr lang="de-CH" smtClean="0"/>
              <a:pPr>
                <a:spcAft>
                  <a:spcPts val="600"/>
                </a:spcAft>
              </a:pPr>
              <a:t>5</a:t>
            </a:fld>
            <a:endParaRPr lang="de-CH"/>
          </a:p>
        </p:txBody>
      </p:sp>
      <p:pic>
        <p:nvPicPr>
          <p:cNvPr id="12" name="Content Placeholder 11" descr="A digital illustration of a map of smart devices&#10;&#10;AI-generated content may be incorrect.">
            <a:extLst>
              <a:ext uri="{FF2B5EF4-FFF2-40B4-BE49-F238E27FC236}">
                <a16:creationId xmlns:a16="http://schemas.microsoft.com/office/drawing/2014/main" id="{8127D2E9-DFC4-5C27-CD44-95EC1234F672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/>
          <a:stretch>
            <a:fillRect/>
          </a:stretch>
        </p:blipFill>
        <p:spPr>
          <a:xfrm>
            <a:off x="6960096" y="1701799"/>
            <a:ext cx="3887787" cy="3887787"/>
          </a:xfrm>
          <a:noFill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154EF5A-C458-8AA6-6F03-8DB7A0B331BC}"/>
              </a:ext>
            </a:extLst>
          </p:cNvPr>
          <p:cNvSpPr txBox="1"/>
          <p:nvPr/>
        </p:nvSpPr>
        <p:spPr>
          <a:xfrm>
            <a:off x="8112224" y="5661248"/>
            <a:ext cx="150874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700">
                <a:solidFill>
                  <a:srgbClr val="A3ADB7"/>
                </a:solidFill>
              </a:rPr>
              <a:t>Image </a:t>
            </a:r>
            <a:r>
              <a:rPr lang="de-CH" sz="700" err="1">
                <a:solidFill>
                  <a:srgbClr val="A3ADB7"/>
                </a:solidFill>
              </a:rPr>
              <a:t>generated</a:t>
            </a:r>
            <a:r>
              <a:rPr lang="de-CH" sz="700">
                <a:solidFill>
                  <a:srgbClr val="A3ADB7"/>
                </a:solidFill>
              </a:rPr>
              <a:t> </a:t>
            </a:r>
            <a:r>
              <a:rPr lang="de-CH" sz="700" err="1">
                <a:solidFill>
                  <a:srgbClr val="A3ADB7"/>
                </a:solidFill>
              </a:rPr>
              <a:t>by</a:t>
            </a:r>
            <a:r>
              <a:rPr lang="de-CH" sz="700">
                <a:solidFill>
                  <a:srgbClr val="A3ADB7"/>
                </a:solidFill>
              </a:rPr>
              <a:t> ChatGPT 4o</a:t>
            </a:r>
          </a:p>
        </p:txBody>
      </p:sp>
    </p:spTree>
    <p:extLst>
      <p:ext uri="{BB962C8B-B14F-4D97-AF65-F5344CB8AC3E}">
        <p14:creationId xmlns:p14="http://schemas.microsoft.com/office/powerpoint/2010/main" val="18357166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14EB8-1760-F413-A251-8B9E43220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225" y="1268414"/>
            <a:ext cx="10369550" cy="792434"/>
          </a:xfrm>
        </p:spPr>
        <p:txBody>
          <a:bodyPr wrap="square" anchor="t">
            <a:normAutofit/>
          </a:bodyPr>
          <a:lstStyle/>
          <a:p>
            <a:r>
              <a:rPr lang="de-CH" dirty="0"/>
              <a:t>BLE </a:t>
            </a:r>
            <a:r>
              <a:rPr lang="de-CH" dirty="0" err="1"/>
              <a:t>Introduction</a:t>
            </a:r>
            <a:endParaRPr lang="de-CH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ED97B204-3954-A0E3-E20D-A215526F70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1225" y="2205039"/>
            <a:ext cx="5005388" cy="3887787"/>
          </a:xfrm>
        </p:spPr>
        <p:txBody>
          <a:bodyPr/>
          <a:lstStyle/>
          <a:p>
            <a:r>
              <a:rPr lang="en-US" dirty="0"/>
              <a:t>Bluetooth </a:t>
            </a:r>
            <a:r>
              <a:rPr lang="en-US" b="1" dirty="0"/>
              <a:t>Low </a:t>
            </a:r>
            <a:r>
              <a:rPr lang="en-US" dirty="0"/>
              <a:t>Energy</a:t>
            </a:r>
          </a:p>
          <a:p>
            <a:r>
              <a:rPr lang="en-US" dirty="0"/>
              <a:t>BLE operates on 40 channels</a:t>
            </a:r>
          </a:p>
          <a:p>
            <a:r>
              <a:rPr lang="en-US" dirty="0"/>
              <a:t>Bluetooth Classic has 79 channels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309912-16BD-7825-03E3-D8752BF02F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11225" y="6524625"/>
            <a:ext cx="1246716" cy="215900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fld id="{5E360C7B-52EB-4F46-B7A2-EE134D41142D}" type="datetime1">
              <a:rPr lang="de-CH" smtClean="0"/>
              <a:pPr>
                <a:spcAft>
                  <a:spcPts val="600"/>
                </a:spcAft>
              </a:pPr>
              <a:t>27.03.2025</a:t>
            </a:fld>
            <a:endParaRPr lang="de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CC9EBF-0881-2742-030F-C4DE1C03AE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55308" y="6524625"/>
            <a:ext cx="7008284" cy="215900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r>
              <a:rPr lang="de-CH"/>
              <a:t>CSG Master Thesis Midterm, Joel Meier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82EA9C-0BDD-8BC9-638D-7A6B6C79AC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52484" y="6524625"/>
            <a:ext cx="828291" cy="215900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r>
              <a:rPr lang="de-CH"/>
              <a:t>Page </a:t>
            </a:r>
            <a:fld id="{1C5791B1-6579-0B4D-B06F-613121D36EDE}" type="slidenum">
              <a:rPr lang="de-CH" smtClean="0"/>
              <a:pPr>
                <a:spcAft>
                  <a:spcPts val="600"/>
                </a:spcAft>
              </a:pPr>
              <a:t>6</a:t>
            </a:fld>
            <a:endParaRPr lang="de-CH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AD1A0B4D-6971-D4A9-9BAF-A48DA11B9B72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de-CH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B4127C2-5732-58D5-5C1C-25252397B1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4080" y="3351960"/>
            <a:ext cx="8313762" cy="254590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9AC2D11-AE60-4E88-9E49-D70A384CE3D8}"/>
              </a:ext>
            </a:extLst>
          </p:cNvPr>
          <p:cNvSpPr txBox="1"/>
          <p:nvPr/>
        </p:nvSpPr>
        <p:spPr>
          <a:xfrm>
            <a:off x="2288096" y="5885077"/>
            <a:ext cx="7704856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CH" sz="700" dirty="0">
                <a:solidFill>
                  <a:srgbClr val="A3ADB7"/>
                </a:solidFill>
              </a:rPr>
              <a:t>Image </a:t>
            </a:r>
            <a:r>
              <a:rPr lang="de-CH" sz="700" dirty="0" err="1">
                <a:solidFill>
                  <a:srgbClr val="A3ADB7"/>
                </a:solidFill>
              </a:rPr>
              <a:t>from</a:t>
            </a:r>
            <a:r>
              <a:rPr lang="de-CH" sz="700" dirty="0">
                <a:solidFill>
                  <a:srgbClr val="A3ADB7"/>
                </a:solidFill>
              </a:rPr>
              <a:t> </a:t>
            </a:r>
            <a:r>
              <a:rPr lang="de-CH" sz="700" dirty="0" err="1">
                <a:solidFill>
                  <a:srgbClr val="A3ADB7"/>
                </a:solidFill>
              </a:rPr>
              <a:t>NordicSemi</a:t>
            </a:r>
            <a:endParaRPr lang="de-CH" sz="700" dirty="0">
              <a:solidFill>
                <a:srgbClr val="A3ADB7"/>
              </a:solidFill>
            </a:endParaRPr>
          </a:p>
          <a:p>
            <a:pPr algn="ctr"/>
            <a:r>
              <a:rPr lang="de-CH" sz="700" dirty="0">
                <a:solidFill>
                  <a:srgbClr val="A3ADB7"/>
                </a:solidFill>
              </a:rPr>
              <a:t>https://academy.nordicsemi.com/courses/bluetooth-low-energy-fundamentals/lessons/lesson-2-bluetooth-le-advertising/topic/advertising-process</a:t>
            </a:r>
            <a:r>
              <a:rPr lang="de-CH" sz="1400" dirty="0">
                <a:solidFill>
                  <a:srgbClr val="A3ADB7"/>
                </a:solidFill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24620021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DCB747-FEAF-EB23-F377-9408A8C986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36BAE-446F-FCEF-F782-916BF08D58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225" y="1268414"/>
            <a:ext cx="10369550" cy="792434"/>
          </a:xfrm>
        </p:spPr>
        <p:txBody>
          <a:bodyPr wrap="square" anchor="t">
            <a:normAutofit/>
          </a:bodyPr>
          <a:lstStyle/>
          <a:p>
            <a:r>
              <a:rPr lang="de-CH" dirty="0"/>
              <a:t>BLE </a:t>
            </a:r>
            <a:r>
              <a:rPr lang="de-CH" dirty="0" err="1"/>
              <a:t>Advertisement</a:t>
            </a:r>
            <a:r>
              <a:rPr lang="de-CH" dirty="0"/>
              <a:t> Packet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C6A800-89BC-AAE4-C0F7-267F45FE47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11225" y="6524625"/>
            <a:ext cx="1246716" cy="215900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fld id="{5E360C7B-52EB-4F46-B7A2-EE134D41142D}" type="datetime1">
              <a:rPr lang="de-CH" smtClean="0"/>
              <a:pPr>
                <a:spcAft>
                  <a:spcPts val="600"/>
                </a:spcAft>
              </a:pPr>
              <a:t>27.03.2025</a:t>
            </a:fld>
            <a:endParaRPr lang="de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6E9C9A-8557-7401-22DF-F913C2C51F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55308" y="6524625"/>
            <a:ext cx="7008284" cy="215900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r>
              <a:rPr lang="de-CH"/>
              <a:t>CSG Master Thesis Midterm, Joel Meier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C660F3-157C-C380-36CC-34813989A0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52484" y="6524625"/>
            <a:ext cx="828291" cy="215900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r>
              <a:rPr lang="de-CH"/>
              <a:t>Page </a:t>
            </a:r>
            <a:fld id="{1C5791B1-6579-0B4D-B06F-613121D36EDE}" type="slidenum">
              <a:rPr lang="de-CH" smtClean="0"/>
              <a:pPr>
                <a:spcAft>
                  <a:spcPts val="600"/>
                </a:spcAft>
              </a:pPr>
              <a:t>7</a:t>
            </a:fld>
            <a:endParaRPr lang="de-CH"/>
          </a:p>
        </p:txBody>
      </p:sp>
      <p:pic>
        <p:nvPicPr>
          <p:cNvPr id="17" name="Content Placeholder 16" descr="A diagram of a packet&#10;&#10;AI-generated content may be incorrect.">
            <a:extLst>
              <a:ext uri="{FF2B5EF4-FFF2-40B4-BE49-F238E27FC236}">
                <a16:creationId xmlns:a16="http://schemas.microsoft.com/office/drawing/2014/main" id="{5EC083CE-6445-6636-47D5-04219CF455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14503" y="2205038"/>
            <a:ext cx="8162993" cy="3887787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BDB48E7-130F-6DC2-E6C0-F37DD929B33A}"/>
              </a:ext>
            </a:extLst>
          </p:cNvPr>
          <p:cNvSpPr txBox="1"/>
          <p:nvPr/>
        </p:nvSpPr>
        <p:spPr>
          <a:xfrm>
            <a:off x="2288096" y="5829821"/>
            <a:ext cx="770485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CH" sz="700" dirty="0">
                <a:solidFill>
                  <a:srgbClr val="A3ADB7"/>
                </a:solidFill>
              </a:rPr>
              <a:t>Image </a:t>
            </a:r>
            <a:r>
              <a:rPr lang="de-CH" sz="700" dirty="0" err="1">
                <a:solidFill>
                  <a:srgbClr val="A3ADB7"/>
                </a:solidFill>
              </a:rPr>
              <a:t>from</a:t>
            </a:r>
            <a:r>
              <a:rPr lang="de-CH" sz="700" dirty="0">
                <a:solidFill>
                  <a:srgbClr val="A3ADB7"/>
                </a:solidFill>
              </a:rPr>
              <a:t> </a:t>
            </a:r>
            <a:r>
              <a:rPr lang="de-CH" sz="700" dirty="0" err="1">
                <a:solidFill>
                  <a:srgbClr val="A3ADB7"/>
                </a:solidFill>
              </a:rPr>
              <a:t>NordicSemi</a:t>
            </a:r>
            <a:endParaRPr lang="de-CH" sz="700" dirty="0">
              <a:solidFill>
                <a:srgbClr val="A3ADB7"/>
              </a:solidFill>
            </a:endParaRPr>
          </a:p>
          <a:p>
            <a:pPr algn="ctr"/>
            <a:r>
              <a:rPr lang="de-CH" sz="700" dirty="0">
                <a:solidFill>
                  <a:srgbClr val="A3ADB7"/>
                </a:solidFill>
              </a:rPr>
              <a:t>https://academy.nordicsemi.com/courses/bluetooth-low-energy-fundamentals/lessons/lesson-2-bluetooth-le-advertising/topic/advertisement-packet/</a:t>
            </a:r>
            <a:endParaRPr lang="de-CH" sz="1400" dirty="0">
              <a:solidFill>
                <a:srgbClr val="A3ADB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818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71D009-9275-28E3-B868-04A101209A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1396E-754B-9CC6-98A3-913DFCEEB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square" anchor="t">
            <a:normAutofit/>
          </a:bodyPr>
          <a:lstStyle/>
          <a:p>
            <a:r>
              <a:rPr lang="de-CH" dirty="0"/>
              <a:t>Thesis Goals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ED9FFD97-98B7-CA1C-FDEA-A7E4476E80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 clean dataset of several connected BLE devices (recorded together)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2A3281-940F-255E-971D-34F02505CF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fld id="{5E360C7B-52EB-4F46-B7A2-EE134D41142D}" type="datetime1">
              <a:rPr lang="de-CH" smtClean="0"/>
              <a:pPr>
                <a:spcAft>
                  <a:spcPts val="600"/>
                </a:spcAft>
              </a:pPr>
              <a:t>27.03.2025</a:t>
            </a:fld>
            <a:endParaRPr lang="de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BFB7FD-D539-724C-A71C-1D1823D317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r>
              <a:rPr lang="de-CH"/>
              <a:t>CSG Master Thesis Midterm, Joel Meier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053B28-0C58-83F2-5C6A-DB60D09738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r>
              <a:rPr lang="de-CH"/>
              <a:t>Page </a:t>
            </a:r>
            <a:fld id="{1C5791B1-6579-0B4D-B06F-613121D36EDE}" type="slidenum">
              <a:rPr lang="de-CH" smtClean="0"/>
              <a:pPr>
                <a:spcAft>
                  <a:spcPts val="600"/>
                </a:spcAft>
              </a:pPr>
              <a:t>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1522772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ABB83C-BD51-7C8A-7EF0-78C7C8996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Dataset </a:t>
            </a:r>
            <a:r>
              <a:rPr lang="de-CH" dirty="0" err="1"/>
              <a:t>Capturing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1BAC98-988C-967E-AA60-CC8C0491AE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/>
              <a:t>Laptop </a:t>
            </a:r>
            <a:r>
              <a:rPr lang="de-CH" dirty="0" err="1"/>
              <a:t>as</a:t>
            </a:r>
            <a:r>
              <a:rPr lang="de-CH" dirty="0"/>
              <a:t> </a:t>
            </a:r>
            <a:r>
              <a:rPr lang="de-CH" dirty="0" err="1"/>
              <a:t>capturing</a:t>
            </a:r>
            <a:r>
              <a:rPr lang="de-CH" dirty="0"/>
              <a:t> </a:t>
            </a:r>
            <a:r>
              <a:rPr lang="de-CH" dirty="0" err="1"/>
              <a:t>device</a:t>
            </a:r>
            <a:r>
              <a:rPr lang="de-CH" dirty="0"/>
              <a:t>:</a:t>
            </a:r>
          </a:p>
          <a:p>
            <a:pPr lvl="1"/>
            <a:r>
              <a:rPr lang="de-CH" dirty="0" err="1"/>
              <a:t>nRF</a:t>
            </a:r>
            <a:r>
              <a:rPr lang="de-CH" dirty="0"/>
              <a:t> </a:t>
            </a:r>
            <a:r>
              <a:rPr lang="de-CH" dirty="0" err="1"/>
              <a:t>Sniffer</a:t>
            </a:r>
            <a:r>
              <a:rPr lang="de-CH" dirty="0"/>
              <a:t> </a:t>
            </a:r>
            <a:r>
              <a:rPr lang="de-CH" dirty="0" err="1"/>
              <a:t>attached</a:t>
            </a:r>
            <a:r>
              <a:rPr lang="de-CH" dirty="0"/>
              <a:t> via USB</a:t>
            </a:r>
          </a:p>
          <a:p>
            <a:pPr lvl="1"/>
            <a:r>
              <a:rPr lang="de-CH" dirty="0"/>
              <a:t>Wireshark and BLE </a:t>
            </a:r>
            <a:r>
              <a:rPr lang="de-CH" dirty="0" err="1"/>
              <a:t>plugin</a:t>
            </a:r>
            <a:r>
              <a:rPr lang="de-CH" dirty="0"/>
              <a:t> </a:t>
            </a:r>
            <a:r>
              <a:rPr lang="de-CH" dirty="0" err="1"/>
              <a:t>running</a:t>
            </a:r>
            <a:endParaRPr lang="de-CH" dirty="0"/>
          </a:p>
          <a:p>
            <a:pPr lvl="1"/>
            <a:endParaRPr lang="de-CH" dirty="0"/>
          </a:p>
          <a:p>
            <a:r>
              <a:rPr lang="de-CH" dirty="0"/>
              <a:t>BLE </a:t>
            </a:r>
            <a:r>
              <a:rPr lang="de-CH" dirty="0" err="1"/>
              <a:t>devices</a:t>
            </a:r>
            <a:r>
              <a:rPr lang="de-CH" dirty="0"/>
              <a:t> </a:t>
            </a:r>
            <a:r>
              <a:rPr lang="de-CH" dirty="0" err="1"/>
              <a:t>included</a:t>
            </a:r>
            <a:r>
              <a:rPr lang="de-CH" dirty="0"/>
              <a:t>:</a:t>
            </a:r>
          </a:p>
          <a:p>
            <a:pPr lvl="1"/>
            <a:r>
              <a:rPr lang="de-CH" dirty="0"/>
              <a:t>Mobile </a:t>
            </a:r>
            <a:r>
              <a:rPr lang="de-CH" dirty="0" err="1"/>
              <a:t>phone</a:t>
            </a:r>
            <a:r>
              <a:rPr lang="de-CH" dirty="0"/>
              <a:t>, </a:t>
            </a:r>
            <a:r>
              <a:rPr lang="de-CH" dirty="0" err="1"/>
              <a:t>ear-buds</a:t>
            </a:r>
            <a:r>
              <a:rPr lang="de-CH" dirty="0"/>
              <a:t>, tag (all Samsung)</a:t>
            </a:r>
          </a:p>
          <a:p>
            <a:pPr lvl="1"/>
            <a:r>
              <a:rPr lang="de-CH" dirty="0" err="1"/>
              <a:t>Connected</a:t>
            </a:r>
            <a:r>
              <a:rPr lang="de-CH" dirty="0"/>
              <a:t> via Bluetooth</a:t>
            </a:r>
          </a:p>
          <a:p>
            <a:pPr lvl="1"/>
            <a:endParaRPr lang="de-CH" dirty="0"/>
          </a:p>
          <a:p>
            <a:r>
              <a:rPr lang="de-CH" dirty="0"/>
              <a:t>Data </a:t>
            </a:r>
            <a:r>
              <a:rPr lang="de-CH" dirty="0" err="1"/>
              <a:t>extraction</a:t>
            </a:r>
            <a:r>
              <a:rPr lang="de-CH" dirty="0"/>
              <a:t>:</a:t>
            </a:r>
          </a:p>
          <a:p>
            <a:pPr lvl="1"/>
            <a:r>
              <a:rPr lang="de-CH" dirty="0"/>
              <a:t>Select relevant </a:t>
            </a:r>
            <a:r>
              <a:rPr lang="de-CH" dirty="0" err="1"/>
              <a:t>columns</a:t>
            </a:r>
            <a:endParaRPr lang="de-CH" dirty="0"/>
          </a:p>
          <a:p>
            <a:pPr lvl="1"/>
            <a:r>
              <a:rPr lang="de-CH" dirty="0"/>
              <a:t>Create .</a:t>
            </a:r>
            <a:r>
              <a:rPr lang="de-CH" dirty="0" err="1"/>
              <a:t>csv</a:t>
            </a:r>
            <a:r>
              <a:rPr lang="de-CH" dirty="0"/>
              <a:t> </a:t>
            </a:r>
            <a:r>
              <a:rPr lang="de-CH" dirty="0" err="1"/>
              <a:t>afterwards</a:t>
            </a:r>
            <a:endParaRPr lang="de-C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111C3D-E8A0-A7C9-227F-8B99753156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60C7B-52EB-4F46-B7A2-EE134D41142D}" type="datetime1">
              <a:rPr lang="de-CH" smtClean="0"/>
              <a:pPr/>
              <a:t>27.03.2025</a:t>
            </a:fld>
            <a:endParaRPr lang="de-CH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4DD209-F015-CD2F-CD55-FA4D474CE8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CSG Master Thesis Midterm, Joel Meier</a:t>
            </a:r>
            <a:endParaRPr lang="de-CH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52CF40-4F76-8306-15E7-AF290C75C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CH"/>
              <a:t>Page </a:t>
            </a:r>
            <a:fld id="{1C5791B1-6579-0B4D-B06F-613121D36EDE}" type="slidenum">
              <a:rPr lang="de-CH" smtClean="0"/>
              <a:pPr/>
              <a:t>9</a:t>
            </a:fld>
            <a:endParaRPr lang="de-CH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6F7511B-7233-1B9F-5098-E6FA2A26062B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de-CH" dirty="0"/>
          </a:p>
        </p:txBody>
      </p:sp>
      <p:pic>
        <p:nvPicPr>
          <p:cNvPr id="8" name="Content Placeholder 7" descr="A diagram of a device connected to a hand&#10;&#10;AI-generated content may be incorrect.">
            <a:extLst>
              <a:ext uri="{FF2B5EF4-FFF2-40B4-BE49-F238E27FC236}">
                <a16:creationId xmlns:a16="http://schemas.microsoft.com/office/drawing/2014/main" id="{159A5C34-D3DB-05FD-ABD2-9363BB27D0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291040" y="2205039"/>
            <a:ext cx="5005388" cy="3553825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9" name="Content Placeholder 11" descr="A blue fin with white text&#10;&#10;AI-generated content may be incorrect.">
            <a:extLst>
              <a:ext uri="{FF2B5EF4-FFF2-40B4-BE49-F238E27FC236}">
                <a16:creationId xmlns:a16="http://schemas.microsoft.com/office/drawing/2014/main" id="{0123A10F-9F0E-9DBC-8039-1C2F64D09C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7090078" y="2833679"/>
            <a:ext cx="211949" cy="211949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6CFFED3-56FF-FE38-8E59-1557A1444E43}"/>
              </a:ext>
            </a:extLst>
          </p:cNvPr>
          <p:cNvSpPr txBox="1"/>
          <p:nvPr/>
        </p:nvSpPr>
        <p:spPr>
          <a:xfrm>
            <a:off x="5807968" y="6109127"/>
            <a:ext cx="609946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CH" sz="700" dirty="0">
                <a:solidFill>
                  <a:srgbClr val="A3ADB7"/>
                </a:solidFill>
              </a:rPr>
              <a:t>Image </a:t>
            </a:r>
            <a:r>
              <a:rPr lang="de-CH" sz="700" dirty="0" err="1">
                <a:solidFill>
                  <a:srgbClr val="A3ADB7"/>
                </a:solidFill>
              </a:rPr>
              <a:t>from</a:t>
            </a:r>
            <a:r>
              <a:rPr lang="de-CH" sz="700" dirty="0">
                <a:solidFill>
                  <a:srgbClr val="A3ADB7"/>
                </a:solidFill>
              </a:rPr>
              <a:t> </a:t>
            </a:r>
            <a:r>
              <a:rPr lang="de-CH" sz="700" dirty="0" err="1">
                <a:solidFill>
                  <a:srgbClr val="A3ADB7"/>
                </a:solidFill>
              </a:rPr>
              <a:t>NordicSemi</a:t>
            </a:r>
            <a:endParaRPr lang="de-CH" sz="700" dirty="0">
              <a:solidFill>
                <a:srgbClr val="A3ADB7"/>
              </a:solidFill>
            </a:endParaRPr>
          </a:p>
          <a:p>
            <a:pPr algn="ctr"/>
            <a:r>
              <a:rPr lang="de-CH" sz="700" dirty="0">
                <a:solidFill>
                  <a:srgbClr val="A3ADB7"/>
                </a:solidFill>
              </a:rPr>
              <a:t>https://academy.nordicsemi.com/courses/bluetooth-low-energy-fundamentals/lessons/lesson-6-bluetooth-le-sniffer/topic/sniffing-bluetooth-le-packets/</a:t>
            </a:r>
          </a:p>
        </p:txBody>
      </p:sp>
    </p:spTree>
    <p:extLst>
      <p:ext uri="{BB962C8B-B14F-4D97-AF65-F5344CB8AC3E}">
        <p14:creationId xmlns:p14="http://schemas.microsoft.com/office/powerpoint/2010/main" val="3508890256"/>
      </p:ext>
    </p:extLst>
  </p:cSld>
  <p:clrMapOvr>
    <a:masterClrMapping/>
  </p:clrMapOvr>
</p:sld>
</file>

<file path=ppt/theme/theme1.xml><?xml version="1.0" encoding="utf-8"?>
<a:theme xmlns:a="http://schemas.openxmlformats.org/drawingml/2006/main" name="UZH">
  <a:themeElements>
    <a:clrScheme name="UZH">
      <a:dk1>
        <a:srgbClr val="000000"/>
      </a:dk1>
      <a:lt1>
        <a:srgbClr val="FFFFFF"/>
      </a:lt1>
      <a:dk2>
        <a:srgbClr val="DADEE2"/>
      </a:dk2>
      <a:lt2>
        <a:srgbClr val="FEDC00"/>
      </a:lt2>
      <a:accent1>
        <a:srgbClr val="0028A5"/>
      </a:accent1>
      <a:accent2>
        <a:srgbClr val="A3ADB7"/>
      </a:accent2>
      <a:accent3>
        <a:srgbClr val="DC6027"/>
      </a:accent3>
      <a:accent4>
        <a:srgbClr val="0B82A0"/>
      </a:accent4>
      <a:accent5>
        <a:srgbClr val="2A7F60"/>
      </a:accent5>
      <a:accent6>
        <a:srgbClr val="91C34A"/>
      </a:accent6>
      <a:hlink>
        <a:srgbClr val="DC6027"/>
      </a:hlink>
      <a:folHlink>
        <a:srgbClr val="000000"/>
      </a:folHlink>
    </a:clrScheme>
    <a:fontScheme name="Office-Design">
      <a:majorFont>
        <a:latin typeface="Arial"/>
        <a:ea typeface="ＭＳ Ｐゴシック"/>
        <a:cs typeface="Arial"/>
      </a:majorFont>
      <a:minorFont>
        <a:latin typeface="Arial"/>
        <a:ea typeface="ＭＳ Ｐゴシック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0" tIns="0" rIns="0" bIns="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ＭＳ Ｐゴシック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0" tIns="0" rIns="0" bIns="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CH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ＭＳ Ｐゴシック" charset="0"/>
            <a:cs typeface="Arial" charset="0"/>
          </a:defRPr>
        </a:defPPr>
      </a:lstStyle>
    </a:lnDef>
  </a:objectDefaults>
  <a:extraClrSchemeLst>
    <a:extraClrScheme>
      <a:clrScheme name="UZH">
        <a:dk1>
          <a:srgbClr val="000000"/>
        </a:dk1>
        <a:lt1>
          <a:srgbClr val="FFFFFF"/>
        </a:lt1>
        <a:dk2>
          <a:srgbClr val="DADEE2"/>
        </a:dk2>
        <a:lt2>
          <a:srgbClr val="FEDC00"/>
        </a:lt2>
        <a:accent1>
          <a:srgbClr val="0028A5"/>
        </a:accent1>
        <a:accent2>
          <a:srgbClr val="A3ADB7"/>
        </a:accent2>
        <a:accent3>
          <a:srgbClr val="DC6027"/>
        </a:accent3>
        <a:accent4>
          <a:srgbClr val="0B82A0"/>
        </a:accent4>
        <a:accent5>
          <a:srgbClr val="2A7F60"/>
        </a:accent5>
        <a:accent6>
          <a:srgbClr val="91C34A"/>
        </a:accent6>
        <a:hlink>
          <a:srgbClr val="DC6027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Blau 100%">
      <a:srgbClr val="0028A5"/>
    </a:custClr>
    <a:custClr name="Grau 100%">
      <a:srgbClr val="A3ADB7"/>
    </a:custClr>
    <a:custClr name="Ockerrot 100%">
      <a:srgbClr val="DC6027"/>
    </a:custClr>
    <a:custClr name="Türkis 100%">
      <a:srgbClr val="0B82A0"/>
    </a:custClr>
    <a:custClr name="Flaschengrün 100%">
      <a:srgbClr val="2A7F62"/>
    </a:custClr>
    <a:custClr name="Lindengrün 100%">
      <a:srgbClr val="91C34A"/>
    </a:custClr>
    <a:custClr name="Warmgelb 100%">
      <a:srgbClr val="FEDE00"/>
    </a:custClr>
    <a:custClr name="blank">
      <a:srgbClr val="FFFFFF"/>
    </a:custClr>
    <a:custClr name="blank">
      <a:srgbClr val="FFFFFF"/>
    </a:custClr>
    <a:custClr name="blank">
      <a:srgbClr val="FFFFFF"/>
    </a:custClr>
    <a:custClr name="Blau 80%">
      <a:srgbClr val="3353B7"/>
    </a:custClr>
    <a:custClr name="Grau 80%">
      <a:srgbClr val="B5BDC5"/>
    </a:custClr>
    <a:custClr name="Ockerrot 80%">
      <a:srgbClr val="E38052"/>
    </a:custClr>
    <a:custClr name="Türkis 80%">
      <a:srgbClr val="3C9FB6"/>
    </a:custClr>
    <a:custClr name="Flaschengrün 80%">
      <a:srgbClr val="569D85"/>
    </a:custClr>
    <a:custClr name="Lindengrün 80%">
      <a:srgbClr val="AAD470"/>
    </a:custClr>
    <a:custClr name="Warmgelb 80%">
      <a:srgbClr val="FBE651"/>
    </a:custClr>
    <a:custClr name="blank">
      <a:srgbClr val="FFFFFF"/>
    </a:custClr>
    <a:custClr name="blank">
      <a:srgbClr val="FFFFFF"/>
    </a:custClr>
    <a:custClr name="blank">
      <a:srgbClr val="FFFFFF"/>
    </a:custClr>
    <a:custClr name="Blau 60%">
      <a:srgbClr val="667EC9"/>
    </a:custClr>
    <a:custClr name="Grau 60%">
      <a:srgbClr val="C8CED4"/>
    </a:custClr>
    <a:custClr name="Ockerrot 60%">
      <a:srgbClr val="EAA07D"/>
    </a:custClr>
    <a:custClr name="Türkis 60%">
      <a:srgbClr val="6BB7C7"/>
    </a:custClr>
    <a:custClr name="Flaschengrün 60%">
      <a:srgbClr val="80B6A4"/>
    </a:custClr>
    <a:custClr name="Lindengrün 60%">
      <a:srgbClr val="BFDF94"/>
    </a:custClr>
    <a:custClr name="Warmgelb 60%">
      <a:srgbClr val="FCEC7C"/>
    </a:custClr>
    <a:custClr name="blank">
      <a:srgbClr val="FFFFFF"/>
    </a:custClr>
    <a:custClr name="blank">
      <a:srgbClr val="FFFFFF"/>
    </a:custClr>
    <a:custClr name="blank">
      <a:srgbClr val="FFFFFF"/>
    </a:custClr>
    <a:custClr name="Blau 40%">
      <a:srgbClr val="99A9DB"/>
    </a:custClr>
    <a:custClr name="Grau 40%">
      <a:srgbClr val="DADEE2"/>
    </a:custClr>
    <a:custClr name="Ockerrot 40%">
      <a:srgbClr val="F1BFA9"/>
    </a:custClr>
    <a:custClr name="Türkis 40%">
      <a:srgbClr val="ABCEC2"/>
    </a:custClr>
    <a:custClr name="Flaschengrün 40%">
      <a:srgbClr val="ABCEC2"/>
    </a:custClr>
    <a:custClr name="Lindengrün 40%">
      <a:srgbClr val="D5E9B7"/>
    </a:custClr>
    <a:custClr name="Warmgelb 40%">
      <a:srgbClr val="FDF3A8"/>
    </a:custClr>
    <a:custClr name="blank">
      <a:srgbClr val="FFFFFF"/>
    </a:custClr>
    <a:custClr name="blank">
      <a:srgbClr val="FFFFFF"/>
    </a:custClr>
    <a:custClr name="blank">
      <a:srgbClr val="FFFFFF"/>
    </a:custClr>
    <a:custClr name="Blau 20%">
      <a:srgbClr val="CCD4ED"/>
    </a:custClr>
    <a:custClr name="Grau 20%">
      <a:srgbClr val="EDEFF1"/>
    </a:custClr>
    <a:custClr name="Ockerrot 20%">
      <a:srgbClr val="F8DFD4"/>
    </a:custClr>
    <a:custClr name="Türkis 20%">
      <a:srgbClr val="CFE8EC"/>
    </a:custClr>
    <a:custClr name="Flaschengrün 20%">
      <a:srgbClr val="D5E7E1"/>
    </a:custClr>
    <a:custClr name="Lindengrün 20%">
      <a:srgbClr val="EAF4DB"/>
    </a:custClr>
    <a:custClr name="Warmgelb 20%">
      <a:srgbClr val="FEF9D3"/>
    </a:custClr>
    <a:custClr name="blank">
      <a:srgbClr val="FFFFFF"/>
    </a:custClr>
    <a:custClr name="blank">
      <a:srgbClr val="FFFFFF"/>
    </a:custClr>
    <a:custClr name="blank">
      <a:srgbClr val="FFFFFF"/>
    </a:custClr>
  </a:custClrLst>
  <a:extLst>
    <a:ext uri="{05A4C25C-085E-4340-85A3-A5531E510DB2}">
      <thm15:themeFamily xmlns:thm15="http://schemas.microsoft.com/office/thememl/2012/main" name="uzh_praesentation_d.potx" id="{67891CA6-A60A-47A9-9A5B-B1F18C651C53}" vid="{09CBD7FB-EA4D-412D-B9FE-37E9028065E1}"/>
    </a:ext>
  </a:extLst>
</a:theme>
</file>

<file path=ppt/theme/theme2.xml><?xml version="1.0" encoding="utf-8"?>
<a:theme xmlns:a="http://schemas.openxmlformats.org/drawingml/2006/main" name="Office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uzh_praesentation_16-9_d</Template>
  <TotalTime>0</TotalTime>
  <Words>892</Words>
  <Application>Microsoft Office PowerPoint</Application>
  <PresentationFormat>Widescreen</PresentationFormat>
  <Paragraphs>185</Paragraphs>
  <Slides>21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4" baseType="lpstr">
      <vt:lpstr>Arial</vt:lpstr>
      <vt:lpstr>Wingdings</vt:lpstr>
      <vt:lpstr>UZH</vt:lpstr>
      <vt:lpstr>Clustered Fingerprinting and Tracking in High-Density Internet of Things (IoT) Environments</vt:lpstr>
      <vt:lpstr>Content</vt:lpstr>
      <vt:lpstr>Thesis Motivation</vt:lpstr>
      <vt:lpstr>Thesis Motivation</vt:lpstr>
      <vt:lpstr>Thesis Motivation</vt:lpstr>
      <vt:lpstr>BLE Introduction</vt:lpstr>
      <vt:lpstr>BLE Advertisement Packet</vt:lpstr>
      <vt:lpstr>Thesis Goals</vt:lpstr>
      <vt:lpstr>Dataset Capturing</vt:lpstr>
      <vt:lpstr>Wireshark Profile and Columns</vt:lpstr>
      <vt:lpstr>Wireshark Profile and Columns</vt:lpstr>
      <vt:lpstr>Thesis Goals</vt:lpstr>
      <vt:lpstr>Fingerprinting</vt:lpstr>
      <vt:lpstr>NVIDIA Morpheus: Fingerprinting in Cybersecurity through Anomaly Detection</vt:lpstr>
      <vt:lpstr>Thesis Goals</vt:lpstr>
      <vt:lpstr>Evaluation</vt:lpstr>
      <vt:lpstr>Related Work</vt:lpstr>
      <vt:lpstr>Related Work</vt:lpstr>
      <vt:lpstr>Research Gap</vt:lpstr>
      <vt:lpstr>Status and Future Work</vt:lpstr>
      <vt:lpstr>Q&amp;A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Hier steht der Titel der Präsentation</dc:title>
  <dc:subject/>
  <dc:creator>Microsoft Office User</dc:creator>
  <cp:keywords/>
  <dc:description>Vorlage uzh_praesentationen_16:9_d MSO2016 v3 11.02.2016</dc:description>
  <cp:lastModifiedBy>Joel Meier</cp:lastModifiedBy>
  <cp:revision>10</cp:revision>
  <dcterms:created xsi:type="dcterms:W3CDTF">2018-11-13T11:12:03Z</dcterms:created>
  <dcterms:modified xsi:type="dcterms:W3CDTF">2025-04-03T08:28:24Z</dcterms:modified>
  <cp:category/>
</cp:coreProperties>
</file>